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0.svg" ContentType="image/svg"/>
  <Override PartName="/ppt/media/image22.svg" ContentType="image/svg"/>
  <Override PartName="/ppt/media/image24.svg" ContentType="image/svg"/>
  <Override PartName="/ppt/media/image26.svg" ContentType="image/svg"/>
  <Override PartName="/ppt/media/image28.svg" ContentType="image/svg"/>
  <Override PartName="/ppt/media/image30.svg" ContentType="image/svg"/>
  <Override PartName="/ppt/media/image31.svg" ContentType="image/svg"/>
  <Override PartName="/ppt/media/image32.svg" ContentType="image/sv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147475056" r:id="rId5"/>
    <p:sldId id="2147475062" r:id="rId6"/>
    <p:sldId id="2147475057" r:id="rId7"/>
    <p:sldId id="2147475058" r:id="rId8"/>
    <p:sldId id="2147475059" r:id="rId9"/>
    <p:sldId id="2147475060" r:id="rId10"/>
    <p:sldId id="2147475061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6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7A984-6EDC-4B51-817D-5A95BA11FDBE}" type="datetimeFigureOut">
              <a:rPr lang="fr-FR" smtClean="0"/>
              <a:t>27/06/2024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F559-6A0A-4E8C-8391-F1ADFF9F01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27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85059"/>
            <a:ext cx="5438775" cy="39153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3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85059"/>
            <a:ext cx="5438775" cy="39153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19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85059"/>
            <a:ext cx="5438775" cy="39153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2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4AF28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4AF2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4AF28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B1DD61-08FB-EF30-F4DF-F7BA33E09D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9619" y="1827033"/>
            <a:ext cx="5592763" cy="26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457CAD-9EAD-EF1B-E095-F5AE93C40A74}"/>
              </a:ext>
            </a:extLst>
          </p:cNvPr>
          <p:cNvSpPr/>
          <p:nvPr userDrawn="1"/>
        </p:nvSpPr>
        <p:spPr>
          <a:xfrm>
            <a:off x="431800" y="2418079"/>
            <a:ext cx="5591175" cy="3924000"/>
          </a:xfrm>
          <a:prstGeom prst="roundRect">
            <a:avLst>
              <a:gd name="adj" fmla="val 2863"/>
            </a:avLst>
          </a:prstGeom>
          <a:blipFill dpi="0" rotWithShape="1">
            <a:blip r:embed="rId3" cstate="print">
              <a:alphaModFix amt="4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4FD44D-51FC-AB85-7FAD-04F76E11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431802"/>
            <a:ext cx="7504115" cy="612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4E22E-2326-8068-F2A7-6851EE8A44C6}"/>
              </a:ext>
            </a:extLst>
          </p:cNvPr>
          <p:cNvSpPr/>
          <p:nvPr userDrawn="1"/>
        </p:nvSpPr>
        <p:spPr>
          <a:xfrm>
            <a:off x="6169029" y="2418079"/>
            <a:ext cx="5591175" cy="3924000"/>
          </a:xfrm>
          <a:prstGeom prst="roundRect">
            <a:avLst>
              <a:gd name="adj" fmla="val 2863"/>
            </a:avLst>
          </a:prstGeom>
          <a:blipFill dpi="0" rotWithShape="1">
            <a:blip r:embed="rId3" cstate="print">
              <a:alphaModFix amt="4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78F540-51A3-C583-4DBF-4C6ABCF54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995" y="2743201"/>
            <a:ext cx="4489768" cy="300943"/>
          </a:xfrm>
        </p:spPr>
        <p:txBody>
          <a:bodyPr bIns="324000">
            <a:noAutofit/>
          </a:bodyPr>
          <a:lstStyle>
            <a:lvl1pPr marL="0" indent="0">
              <a:buNone/>
              <a:defRPr sz="190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3D94FD8-0E4D-588D-1201-C32E36FF9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7632" y="2733554"/>
            <a:ext cx="4489768" cy="300943"/>
          </a:xfrm>
        </p:spPr>
        <p:txBody>
          <a:bodyPr bIns="324000">
            <a:noAutofit/>
          </a:bodyPr>
          <a:lstStyle>
            <a:lvl1pPr marL="0" indent="0">
              <a:buNone/>
              <a:defRPr sz="190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7E5470-4801-3AB3-66D6-AFC35DDB65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997" y="4114801"/>
            <a:ext cx="3532505" cy="1839913"/>
          </a:xfrm>
        </p:spPr>
        <p:txBody>
          <a:bodyPr tIns="180000" bIns="0">
            <a:noAutofit/>
          </a:bodyPr>
          <a:lstStyle>
            <a:lvl1pPr marL="0" indent="0" algn="r">
              <a:buNone/>
              <a:defRPr sz="14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FC92279-5B25-EA30-B96E-BC66D69D3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7636" y="4114801"/>
            <a:ext cx="3532505" cy="1839913"/>
          </a:xfrm>
        </p:spPr>
        <p:txBody>
          <a:bodyPr tIns="180000" bIns="0">
            <a:noAutofit/>
          </a:bodyPr>
          <a:lstStyle>
            <a:lvl1pPr marL="0" indent="0" algn="r">
              <a:buNone/>
              <a:defRPr sz="14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795000E-ED7E-A4C8-D2FF-DB0843DC8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1725" y="4556810"/>
            <a:ext cx="955675" cy="300943"/>
          </a:xfrm>
        </p:spPr>
        <p:txBody>
          <a:bodyPr bIns="324000">
            <a:noAutofit/>
          </a:bodyPr>
          <a:lstStyle>
            <a:lvl1pPr marL="0" indent="0" algn="r">
              <a:buNone/>
              <a:defRPr sz="1900" cap="all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8F491DE-AD71-B2C6-4BB1-D72F81602F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54501" y="4556810"/>
            <a:ext cx="962027" cy="300943"/>
          </a:xfrm>
        </p:spPr>
        <p:txBody>
          <a:bodyPr bIns="324000">
            <a:noAutofit/>
          </a:bodyPr>
          <a:lstStyle>
            <a:lvl1pPr marL="0" indent="0" algn="r">
              <a:buNone/>
              <a:defRPr sz="1900" cap="all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DDBFC67-5BDC-0E0A-B9EF-5D26EF79B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72801" y="254882"/>
            <a:ext cx="838201" cy="40216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56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D4ECD7D-79AA-3C42-DE7C-15F4D50935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9240" y="249239"/>
            <a:ext cx="5773737" cy="6175375"/>
          </a:xfrm>
          <a:prstGeom prst="roundRect">
            <a:avLst>
              <a:gd name="adj" fmla="val 3069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 preferably with blur behind the textbox, to make the text as readable as possible.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FDCA40E-F8C4-F0D7-DBE8-A2DDDF5FB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7440" y="265747"/>
            <a:ext cx="5773737" cy="6158868"/>
          </a:xfrm>
          <a:prstGeom prst="roundRect">
            <a:avLst>
              <a:gd name="adj" fmla="val 3069"/>
            </a:avLst>
          </a:prstGeom>
          <a:blipFill>
            <a:blip r:embed="rId3"/>
            <a:stretch>
              <a:fillRect/>
            </a:stretch>
          </a:blipFill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</a:t>
            </a:r>
            <a:br>
              <a:rPr lang="en-GB"/>
            </a:br>
            <a:r>
              <a:rPr lang="en-GB"/>
              <a:t>preferably with blur behind the textbox, to make the text as readable as possible.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C5C59E2-639F-6647-E416-CB05104BD1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3012" y="2886075"/>
            <a:ext cx="3968751" cy="1228725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88B80D-F5C2-7D50-C5F5-964F5C7D9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3113" y="2924176"/>
            <a:ext cx="3968751" cy="1228725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36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E15109-44A6-1442-13BF-889975B5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B91B7B-A8B5-FBDE-9E58-FC9BCE64E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1226" y="1514475"/>
            <a:ext cx="10036175" cy="491013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29B198F-D484-AD78-75BA-3CB0AAC6F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302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D7E23A-FD3B-D1E4-63CD-8528A9487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3876249"/>
            <a:ext cx="7504113" cy="2543479"/>
          </a:xfrm>
        </p:spPr>
        <p:txBody>
          <a:bodyPr anchor="ctr">
            <a:noAutofit/>
          </a:bodyPr>
          <a:lstStyle>
            <a:lvl1pPr marL="0" indent="0" algn="r">
              <a:buNone/>
              <a:defRPr sz="279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###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F8C272-1B99-E530-4FD4-7A3B2ACBA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098153"/>
            <a:ext cx="2867025" cy="311457"/>
          </a:xfrm>
        </p:spPr>
        <p:txBody>
          <a:bodyPr anchor="b"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C65BE9-B0C8-0F86-0E55-8547C316D2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352" y="3096409"/>
            <a:ext cx="2880113" cy="313200"/>
          </a:xfrm>
        </p:spPr>
        <p:txBody>
          <a:bodyPr anchor="b">
            <a:noAutofit/>
          </a:bodyPr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CF81B0-791D-BFFB-BF80-4B234924BE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5914" y="3726128"/>
            <a:ext cx="1098551" cy="388672"/>
          </a:xfrm>
        </p:spPr>
        <p:txBody>
          <a:bodyPr>
            <a:noAutofit/>
          </a:bodyPr>
          <a:lstStyle>
            <a:lvl1pPr marL="0" indent="0" algn="r">
              <a:buNone/>
              <a:defRPr sz="2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text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459EBF-F5EF-3B56-A29B-B2D3C6A6E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72801" y="254882"/>
            <a:ext cx="838201" cy="4021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75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F4A823-66DD-AC53-CCCA-F5DE67E06BA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60260" y="901700"/>
            <a:ext cx="6284595" cy="4910139"/>
          </a:xfrm>
          <a:prstGeom prst="roundRect">
            <a:avLst>
              <a:gd name="adj" fmla="val 3864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Drag-and-drop to change the picture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4FD44D-51FC-AB85-7FAD-04F76E11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273302"/>
            <a:ext cx="5316539" cy="469900"/>
          </a:xfrm>
        </p:spPr>
        <p:txBody>
          <a:bodyPr anchor="b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CB7960-32EC-02B4-7E66-429A261D9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0860" y="901700"/>
            <a:ext cx="3927475" cy="4910139"/>
          </a:xfrm>
          <a:prstGeom prst="roundRect">
            <a:avLst>
              <a:gd name="adj" fmla="val 3571"/>
            </a:avLst>
          </a:prstGeom>
          <a:solidFill>
            <a:schemeClr val="accent2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Drag-and-drop or press the icon to insert a picture</a:t>
            </a:r>
          </a:p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E8074C-8977-AE72-D6C6-7ED62121F7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86399" y="3088481"/>
            <a:ext cx="5290344" cy="2253459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AB5C1C5-9E5B-D096-1AD2-34AEC0AC54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55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sub headline, ligh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551" y="2586409"/>
            <a:ext cx="9147175" cy="1475051"/>
          </a:xfrm>
          <a:prstGeom prst="rect">
            <a:avLst/>
          </a:prstGeom>
        </p:spPr>
        <p:txBody>
          <a:bodyPr tIns="0" anchor="b">
            <a:noAutofit/>
          </a:bodyPr>
          <a:lstStyle>
            <a:lvl1pPr algn="l">
              <a:defRPr sz="9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FDBFE6A-6498-1D2E-39A6-F7ACDCC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E425ED-6356-2973-104B-38ED6212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3BB49A-D9A1-80AC-51E7-4167A07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7469-5853-EBC8-918A-322E4307C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4335781"/>
            <a:ext cx="9080500" cy="391795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Sub headline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0B5D119-C81C-7FDF-F0A4-4C5198259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054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sub headline,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551" y="2586409"/>
            <a:ext cx="9147175" cy="1475051"/>
          </a:xfrm>
          <a:prstGeom prst="rect">
            <a:avLst/>
          </a:prstGeom>
        </p:spPr>
        <p:txBody>
          <a:bodyPr tIns="0" anchor="b">
            <a:noAutofit/>
          </a:bodyPr>
          <a:lstStyle>
            <a:lvl1pPr algn="l">
              <a:defRPr sz="9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FDBFE6A-6498-1D2E-39A6-F7ACDCC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E425ED-6356-2973-104B-38ED6212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3BB49A-D9A1-80AC-51E7-4167A07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7469-5853-EBC8-918A-322E4307C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4335781"/>
            <a:ext cx="9080500" cy="391795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Sub headline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ADE8A89-ABD1-48AD-6207-5777827BBC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9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sub headline,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551" y="2586409"/>
            <a:ext cx="9147175" cy="1475051"/>
          </a:xfrm>
          <a:prstGeom prst="rect">
            <a:avLst/>
          </a:prstGeom>
        </p:spPr>
        <p:txBody>
          <a:bodyPr tIns="0" anchor="b">
            <a:noAutofit/>
          </a:bodyPr>
          <a:lstStyle>
            <a:lvl1pPr algn="l">
              <a:defRPr sz="9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FDBFE6A-6498-1D2E-39A6-F7ACDCC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E425ED-6356-2973-104B-38ED6212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3BB49A-D9A1-80AC-51E7-4167A07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7469-5853-EBC8-918A-322E4307C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4335781"/>
            <a:ext cx="9080500" cy="391795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Sub headline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20CE55D-9346-DF75-30D5-632AF030CE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002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ext &amp;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FBB49D-3CF4-5D82-3B0C-E1A2D68F1727}"/>
              </a:ext>
            </a:extLst>
          </p:cNvPr>
          <p:cNvSpPr/>
          <p:nvPr userDrawn="1"/>
        </p:nvSpPr>
        <p:spPr>
          <a:xfrm>
            <a:off x="6167439" y="4065589"/>
            <a:ext cx="5591175" cy="2359025"/>
          </a:xfrm>
          <a:prstGeom prst="roundRect">
            <a:avLst>
              <a:gd name="adj" fmla="val 6901"/>
            </a:avLst>
          </a:prstGeom>
          <a:solidFill>
            <a:schemeClr val="accent2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69A444-362A-B0E1-846D-48D88DD96AD9}"/>
              </a:ext>
            </a:extLst>
          </p:cNvPr>
          <p:cNvSpPr/>
          <p:nvPr userDrawn="1"/>
        </p:nvSpPr>
        <p:spPr>
          <a:xfrm>
            <a:off x="6167439" y="901701"/>
            <a:ext cx="5591175" cy="3068639"/>
          </a:xfrm>
          <a:prstGeom prst="roundRect">
            <a:avLst>
              <a:gd name="adj" fmla="val 4769"/>
            </a:avLst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5DC9406-72F9-D254-1741-6757169331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901701"/>
            <a:ext cx="5591175" cy="5522913"/>
          </a:xfrm>
          <a:prstGeom prst="roundRect">
            <a:avLst>
              <a:gd name="adj" fmla="val 3154"/>
            </a:avLst>
          </a:prstGeom>
          <a:solidFill>
            <a:schemeClr val="accent2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Drag-and-drop or press the icon to insert a picture</a:t>
            </a:r>
          </a:p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138410-74CE-DA66-3D46-E4C7F0B410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9345" y="1276351"/>
            <a:ext cx="4973073" cy="1533525"/>
          </a:xfrm>
        </p:spPr>
        <p:txBody>
          <a:bodyPr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32D915-6CBD-2B2A-1DE8-6580BDBD44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9345" y="3165477"/>
            <a:ext cx="4973072" cy="373063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Names and titles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C7D0F9-44F6-0BD9-68FA-4530A40A6C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9346" y="4432301"/>
            <a:ext cx="1911351" cy="29527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text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A97791-D87E-1AE2-2514-489EDD246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1519" y="4757739"/>
            <a:ext cx="2724151" cy="1196975"/>
          </a:xfrm>
        </p:spPr>
        <p:txBody>
          <a:bodyPr>
            <a:noAutofit/>
          </a:bodyPr>
          <a:lstStyle>
            <a:lvl1pPr marL="0" indent="0" algn="r">
              <a:buNone/>
              <a:defRPr sz="10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###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853337-5E4B-9B31-0BC8-A9C6B2D791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41869" y="4875213"/>
            <a:ext cx="602456" cy="758825"/>
          </a:xfrm>
        </p:spPr>
        <p:txBody>
          <a:bodyPr>
            <a:noAutofit/>
          </a:bodyPr>
          <a:lstStyle>
            <a:lvl1pPr marL="0" indent="0">
              <a:buNone/>
              <a:defRPr sz="6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%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4269886-A85F-87ED-F2F9-32B778AD58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22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227B0A-0F98-CF16-2C34-005D4BB2B6E9}"/>
              </a:ext>
            </a:extLst>
          </p:cNvPr>
          <p:cNvSpPr/>
          <p:nvPr userDrawn="1"/>
        </p:nvSpPr>
        <p:spPr>
          <a:xfrm>
            <a:off x="431800" y="2128839"/>
            <a:ext cx="2724149" cy="3825875"/>
          </a:xfrm>
          <a:prstGeom prst="roundRect">
            <a:avLst>
              <a:gd name="adj" fmla="val 3737"/>
            </a:avLst>
          </a:prstGeom>
          <a:solidFill>
            <a:schemeClr val="accent4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4FD44D-51FC-AB85-7FAD-04F76E11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4E22E-2326-8068-F2A7-6851EE8A44C6}"/>
              </a:ext>
            </a:extLst>
          </p:cNvPr>
          <p:cNvSpPr/>
          <p:nvPr userDrawn="1"/>
        </p:nvSpPr>
        <p:spPr>
          <a:xfrm>
            <a:off x="3298827" y="2128839"/>
            <a:ext cx="2724149" cy="3825875"/>
          </a:xfrm>
          <a:prstGeom prst="roundRect">
            <a:avLst>
              <a:gd name="adj" fmla="val 3737"/>
            </a:avLst>
          </a:prstGeom>
          <a:solidFill>
            <a:schemeClr val="accent6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56C13-1C40-251E-6CB3-8203E63FFDA6}"/>
              </a:ext>
            </a:extLst>
          </p:cNvPr>
          <p:cNvSpPr/>
          <p:nvPr userDrawn="1"/>
        </p:nvSpPr>
        <p:spPr>
          <a:xfrm>
            <a:off x="6167440" y="2128839"/>
            <a:ext cx="2724149" cy="3825875"/>
          </a:xfrm>
          <a:prstGeom prst="roundRect">
            <a:avLst>
              <a:gd name="adj" fmla="val 3737"/>
            </a:avLst>
          </a:prstGeom>
          <a:solidFill>
            <a:srgbClr val="DAD7D0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1B5BDA-EDF1-E409-2AE3-E34C70B7EA98}"/>
              </a:ext>
            </a:extLst>
          </p:cNvPr>
          <p:cNvSpPr/>
          <p:nvPr userDrawn="1"/>
        </p:nvSpPr>
        <p:spPr>
          <a:xfrm>
            <a:off x="9034464" y="2128839"/>
            <a:ext cx="2724149" cy="3825875"/>
          </a:xfrm>
          <a:prstGeom prst="roundRect">
            <a:avLst>
              <a:gd name="adj" fmla="val 3737"/>
            </a:avLst>
          </a:prstGeom>
          <a:solidFill>
            <a:schemeClr val="accent5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CEEA079-0883-7B29-8E38-6E30FF5D7C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804" y="2424114"/>
            <a:ext cx="2228141" cy="708385"/>
          </a:xfrm>
        </p:spPr>
        <p:txBody>
          <a:bodyPr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9A9F76D-486B-3B1F-2008-E6D5814867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6831" y="2424114"/>
            <a:ext cx="2228141" cy="70838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37B115-FEAC-F0FA-9CD8-D3AF78BEDD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5444" y="2424114"/>
            <a:ext cx="2228141" cy="70838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E450DC3-EAAF-FDF1-002B-E5B519F4EE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68" y="2424114"/>
            <a:ext cx="2228141" cy="70838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DF0F12-8F8D-91A0-3CFA-7BF60D5E66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688" y="3466149"/>
            <a:ext cx="2360387" cy="2005012"/>
          </a:xfrm>
        </p:spPr>
        <p:txBody>
          <a:bodyPr>
            <a:noAutofit/>
          </a:bodyPr>
          <a:lstStyle>
            <a:lvl1pPr marL="287993" indent="-147596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CD3DF4-1826-CF43-3B35-1739CA601E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49008" y="3466149"/>
            <a:ext cx="2361600" cy="2005012"/>
          </a:xfrm>
        </p:spPr>
        <p:txBody>
          <a:bodyPr>
            <a:noAutofit/>
          </a:bodyPr>
          <a:lstStyle>
            <a:lvl1pPr marL="287993" indent="-147596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96E258-B4B4-203D-8E0F-6C4C7D855F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3371" y="3466149"/>
            <a:ext cx="2361600" cy="2005012"/>
          </a:xfrm>
        </p:spPr>
        <p:txBody>
          <a:bodyPr>
            <a:noAutofit/>
          </a:bodyPr>
          <a:lstStyle>
            <a:lvl1pPr marL="287993" indent="-147596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6FA4C39-8DD2-49C7-0CAA-651BC0224E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1984" y="3466149"/>
            <a:ext cx="2361600" cy="2005012"/>
          </a:xfrm>
        </p:spPr>
        <p:txBody>
          <a:bodyPr>
            <a:noAutofit/>
          </a:bodyPr>
          <a:lstStyle>
            <a:lvl1pPr marL="287993" indent="-147596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EE12110-355C-A578-45D4-3C0A11FAEC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06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with box,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74DAE1-2CBC-CED8-98F3-B7D1D488E8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 preferably with blur behind the textbox, to make the text as readable as possible.</a:t>
            </a:r>
          </a:p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122FCA-D1C2-3223-8267-E8F284C65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2977" y="1044577"/>
            <a:ext cx="5437505" cy="476726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D34859-862F-D994-47E2-931EB9EB8C99}"/>
              </a:ext>
            </a:extLst>
          </p:cNvPr>
          <p:cNvSpPr/>
          <p:nvPr userDrawn="1"/>
        </p:nvSpPr>
        <p:spPr>
          <a:xfrm>
            <a:off x="6022977" y="1044577"/>
            <a:ext cx="5437505" cy="4767263"/>
          </a:xfrm>
          <a:prstGeom prst="roundRect">
            <a:avLst>
              <a:gd name="adj" fmla="val 2863"/>
            </a:avLst>
          </a:prstGeom>
          <a:noFill/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AFCAEC-8975-6425-9D2F-4FC50DF46A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7480" y="1986281"/>
            <a:ext cx="4295459" cy="259683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DD33AC4E-7B49-E66C-9A8D-CE6AFC09A8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7480" y="4727576"/>
            <a:ext cx="4295459" cy="614363"/>
          </a:xfrm>
          <a:prstGeom prst="rect">
            <a:avLst/>
          </a:prstGeom>
        </p:spPr>
        <p:txBody>
          <a:bodyPr bIns="36000"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Names and titles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C449A5-746A-BF1D-7503-314E6003CA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084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5C5A5-D29E-2FDD-2EB9-3D8D04A47B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6661" y="1171255"/>
            <a:ext cx="6873411" cy="5024063"/>
          </a:xfrm>
          <a:prstGeom prst="roundRect">
            <a:avLst>
              <a:gd name="adj" fmla="val 2293"/>
            </a:avLst>
          </a:prstGeom>
          <a:solidFill>
            <a:schemeClr val="accent3"/>
          </a:solidFill>
        </p:spPr>
        <p:txBody>
          <a:bodyPr lIns="72000" tIns="72000"/>
          <a:lstStyle>
            <a:lvl1pPr marL="0" indent="0">
              <a:buNone/>
              <a:defRPr/>
            </a:lvl1pPr>
          </a:lstStyle>
          <a:p>
            <a:r>
              <a:rPr lang="en-GB"/>
              <a:t>Drag-and-drop or press the icon to insert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F2C61D-FC5A-F075-BEE8-03C1A7BE5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044575"/>
            <a:ext cx="3822700" cy="4699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F5F74C-71C8-1D9C-8D69-8A497DF2BE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1" y="5661026"/>
            <a:ext cx="2867025" cy="575469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224D03C-6035-091D-A98E-C1AD925B07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052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picture &amp;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24F00B-F226-5E97-CECB-C52F5B3536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 preferably with blur behind the textbox, to make the text as readable as possible.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D6A178B-1A53-34A9-D7C1-65D81CD566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185" y="2273301"/>
            <a:ext cx="4965579" cy="2087684"/>
          </a:xfrm>
          <a:prstGeom prst="roundRect">
            <a:avLst>
              <a:gd name="adj" fmla="val 5261"/>
            </a:avLst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663BF-EF6E-781B-5073-A35228A647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1163" y="4491137"/>
            <a:ext cx="3078956" cy="1320703"/>
          </a:xfrm>
          <a:prstGeom prst="roundRect">
            <a:avLst>
              <a:gd name="adj" fmla="val 9455"/>
            </a:avLst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C26D11-E229-71B7-2EAE-514BADC453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8005" y="4646141"/>
            <a:ext cx="2467503" cy="995835"/>
          </a:xfrm>
        </p:spPr>
        <p:txBody>
          <a:bodyPr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F2C61D-FC5A-F075-BEE8-03C1A7BE5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394928"/>
            <a:ext cx="4062143" cy="1719873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D419CC-2A38-663E-2734-00534C65B9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5745" y="4488658"/>
            <a:ext cx="1335881" cy="1323183"/>
          </a:xfrm>
          <a:prstGeom prst="roundRect">
            <a:avLst>
              <a:gd name="adj" fmla="val 8389"/>
            </a:avLst>
          </a:prstGeom>
          <a:solidFill>
            <a:srgbClr val="DAD7D0"/>
          </a:solid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C34856-C53A-B2F3-92C0-6C3BC4C42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72801" y="254882"/>
            <a:ext cx="838201" cy="402167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784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4FD44D-51FC-AB85-7FAD-04F76E116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6FB28AC-3F8E-C5B6-CEE3-41D55AD5C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107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6772D9E-8352-A7C8-D2BC-634C16F4EA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14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0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Slides after this page does not </a:t>
            </a:r>
            <a:r>
              <a:rPr lang="en-GB" sz="5000" b="1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belog</a:t>
            </a:r>
            <a:r>
              <a:rPr lang="en-GB" sz="50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to this template. Change to a layout before this slide.</a:t>
            </a:r>
          </a:p>
        </p:txBody>
      </p:sp>
    </p:spTree>
    <p:extLst>
      <p:ext uri="{BB962C8B-B14F-4D97-AF65-F5344CB8AC3E}">
        <p14:creationId xmlns:p14="http://schemas.microsoft.com/office/powerpoint/2010/main" val="1893824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6221"/>
            <a:ext cx="11214100" cy="76382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accent1"/>
                </a:solidFill>
                <a:latin typeface="Molnlycke Din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6C7BA3-E99A-4CA2-9896-2A0EBD1567CB}"/>
              </a:ext>
            </a:extLst>
          </p:cNvPr>
          <p:cNvSpPr/>
          <p:nvPr userDrawn="1"/>
        </p:nvSpPr>
        <p:spPr>
          <a:xfrm>
            <a:off x="0" y="990042"/>
            <a:ext cx="12192000" cy="4959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045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EY layout all the way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6221"/>
            <a:ext cx="11214100" cy="763823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chemeClr val="accent1"/>
                </a:solidFill>
                <a:latin typeface="Molnlycke Din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6C7BA3-E99A-4CA2-9896-2A0EBD1567CB}"/>
              </a:ext>
            </a:extLst>
          </p:cNvPr>
          <p:cNvSpPr/>
          <p:nvPr userDrawn="1"/>
        </p:nvSpPr>
        <p:spPr>
          <a:xfrm>
            <a:off x="0" y="990042"/>
            <a:ext cx="12192000" cy="5867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C3451-797A-7F5A-5328-86509C9613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5982259"/>
            <a:ext cx="1438011" cy="784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14168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2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5847" y="6366579"/>
            <a:ext cx="3429000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/>
              <a:t>Table of contents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DE6E596-3100-41FF-BD1E-AE971156FCE4}" type="slidenum">
              <a:rPr lang="en-GB" smtClean="0"/>
              <a:pPr/>
              <a:t>‹N°›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959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P training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BB21C4-B65B-447D-A650-6201C1240358}"/>
              </a:ext>
            </a:extLst>
          </p:cNvPr>
          <p:cNvSpPr/>
          <p:nvPr userDrawn="1"/>
        </p:nvSpPr>
        <p:spPr>
          <a:xfrm>
            <a:off x="0" y="980728"/>
            <a:ext cx="12192000" cy="4968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80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88949" y="1272516"/>
            <a:ext cx="6327131" cy="1677541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>
                <a:latin typeface="Molnlycke Din Light" panose="02000503040000020004" pitchFamily="50" charset="0"/>
              </a:defRPr>
            </a:lvl1pPr>
            <a:lvl2pPr>
              <a:defRPr>
                <a:latin typeface="MHC Din Light" panose="02000503040000020004" pitchFamily="50" charset="0"/>
              </a:defRPr>
            </a:lvl2pPr>
            <a:lvl3pPr>
              <a:defRPr>
                <a:latin typeface="MHC Din Light" panose="02000503040000020004" pitchFamily="50" charset="0"/>
              </a:defRPr>
            </a:lvl3pPr>
            <a:lvl4pPr>
              <a:defRPr>
                <a:latin typeface="MHC Din Light" panose="02000503040000020004" pitchFamily="50" charset="0"/>
              </a:defRPr>
            </a:lvl4pPr>
            <a:lvl5pPr>
              <a:defRPr>
                <a:latin typeface="MHC Din Light" panose="02000503040000020004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31647"/>
            <a:ext cx="11229808" cy="711200"/>
          </a:xfrm>
        </p:spPr>
        <p:txBody>
          <a:bodyPr>
            <a:normAutofit/>
          </a:bodyPr>
          <a:lstStyle>
            <a:lvl1pPr>
              <a:defRPr sz="3200">
                <a:latin typeface="Molnlycke Din" panose="0200050304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983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line &amp; d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902" y="967733"/>
            <a:ext cx="9952039" cy="30702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496" y="4193709"/>
            <a:ext cx="7002717" cy="4570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alpha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 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2" y="7153275"/>
            <a:ext cx="45719" cy="66219"/>
          </a:xfrm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02" y="7235835"/>
            <a:ext cx="45719" cy="60316"/>
          </a:xfrm>
        </p:spPr>
        <p:txBody>
          <a:bodyPr/>
          <a:lstStyle>
            <a:lvl1pPr>
              <a:defRPr sz="133">
                <a:noFill/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C12431-791C-61BD-9132-01F7E6E1EC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496" y="4766465"/>
            <a:ext cx="3149600" cy="354171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pPr lvl="0"/>
            <a:r>
              <a:rPr lang="en-US"/>
              <a:t>YYYY.MM.DD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13D8CA8-0A10-C21B-6DCA-792D15EACE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54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20D838F-B007-9876-52A9-46BD2832CF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6109399" cy="6858000"/>
          </a:xfrm>
          <a:solidFill>
            <a:schemeClr val="accent3"/>
          </a:solidFill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 preferably with blur behind the textbox, to make the text as readable as possible.</a:t>
            </a:r>
          </a:p>
          <a:p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86407DC7-6B2A-D466-1D11-D9F2AB569E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lang="en-GB"/>
              <a:t>Drag-and-drop to insert a picture. Insert a darker image, preferably with blur behind the textbox, to make the text as readable as </a:t>
            </a:r>
            <a:br>
              <a:rPr lang="en-GB"/>
            </a:br>
            <a:r>
              <a:rPr lang="en-GB"/>
              <a:t>possible.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BAE20-447C-AF90-1D92-ACF04789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8C87F-06B8-5EA2-91D8-95B8E144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93456-1D8F-BBEA-886C-4A63C620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42566-2BB0-DB74-8697-0CFAB470B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2555" y="1658939"/>
            <a:ext cx="3824288" cy="3538536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5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4CEB867-7163-0F5B-FF2B-6C71C98A4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6784" y="1658939"/>
            <a:ext cx="3854432" cy="3538536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5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E56D900-36FF-20D6-BF4F-FC220FBEBD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52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, heading on two row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C669906-6A46-0E64-CB60-9A3019FF3C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/>
              <a:t>Drag-and-drop to insert a picture. Insert a darker image, preferably with blur behind the textbox, to make the text as readable as possible.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3446" y="2545934"/>
            <a:ext cx="7052471" cy="757239"/>
          </a:xfrm>
          <a:prstGeom prst="rect">
            <a:avLst/>
          </a:prstGeom>
        </p:spPr>
        <p:txBody>
          <a:bodyPr tIns="0"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headline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FDBFE6A-6498-1D2E-39A6-F7ACDCC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E425ED-6356-2973-104B-38ED6212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3BB49A-D9A1-80AC-51E7-4167A07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B7469-5853-EBC8-918A-322E4307C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446" y="3308933"/>
            <a:ext cx="7054596" cy="73818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accent3">
                    <a:alpha val="7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A4EA505-031C-C420-3B53-4174E1D3E2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443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image with box,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940AF2E1-9F71-30D8-C597-2058513661DA}"/>
              </a:ext>
            </a:extLst>
          </p:cNvPr>
          <p:cNvSpPr/>
          <p:nvPr userDrawn="1"/>
        </p:nvSpPr>
        <p:spPr>
          <a:xfrm>
            <a:off x="447038" y="1044575"/>
            <a:ext cx="6111239" cy="4767263"/>
          </a:xfrm>
          <a:prstGeom prst="roundRect">
            <a:avLst>
              <a:gd name="adj" fmla="val 2863"/>
            </a:avLst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2A1559-1A96-1AC2-2E8C-00FB37BCAA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72000" tIns="72000">
            <a:norm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/>
              <a:t>Drag-and-drop to insert a picture. It is advantageous to insert a darker image, preferably with blur behind the textbox, to make the text as readable as possible.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6D50B6-B856-C54A-D890-9DED1C7AC3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1226" y="1514477"/>
            <a:ext cx="5111751" cy="382746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9F6CC15-AFB3-60D6-9FFA-593F887D6A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86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numbers in stapl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2A1559-1A96-1AC2-2E8C-00FB37BCAA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lIns="72000" tIns="72000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GB"/>
              <a:t>Drag-and-drop to insert a picture. It is advantageous to insert a darker image, preferably with blur behind the textbox, to make the text as readable as possible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F3B049-A9CE-4663-AC63-63A28370CE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39" y="1045370"/>
            <a:ext cx="6096000" cy="4767263"/>
          </a:xfrm>
          <a:prstGeom prst="roundRect">
            <a:avLst>
              <a:gd name="adj" fmla="val 4298"/>
            </a:avLst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6F72AEFC-E212-618C-1044-6CF7B1701CF6}"/>
              </a:ext>
            </a:extLst>
          </p:cNvPr>
          <p:cNvGrpSpPr/>
          <p:nvPr userDrawn="1"/>
        </p:nvGrpSpPr>
        <p:grpSpPr>
          <a:xfrm>
            <a:off x="2583639" y="4914902"/>
            <a:ext cx="507997" cy="677108"/>
            <a:chOff x="3671887" y="1847592"/>
            <a:chExt cx="705626" cy="7376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89B5D-95DF-2A70-DBED-91E7125EE4E8}"/>
                </a:ext>
              </a:extLst>
            </p:cNvPr>
            <p:cNvSpPr txBox="1"/>
            <p:nvPr/>
          </p:nvSpPr>
          <p:spPr>
            <a:xfrm>
              <a:off x="3671887" y="1847592"/>
              <a:ext cx="582613" cy="737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4400">
                  <a:solidFill>
                    <a:schemeClr val="bg1"/>
                  </a:solidFill>
                  <a:latin typeface="+mj-lt"/>
                </a:rPr>
                <a:t>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714BA2-3D13-C8BE-6ABC-3F3398C6F866}"/>
                </a:ext>
              </a:extLst>
            </p:cNvPr>
            <p:cNvSpPr txBox="1"/>
            <p:nvPr/>
          </p:nvSpPr>
          <p:spPr>
            <a:xfrm>
              <a:off x="4075887" y="1906172"/>
              <a:ext cx="301626" cy="469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800">
                  <a:solidFill>
                    <a:schemeClr val="bg1"/>
                  </a:solidFill>
                  <a:latin typeface="+mj-lt"/>
                </a:rPr>
                <a:t>%</a:t>
              </a:r>
            </a:p>
          </p:txBody>
        </p:sp>
      </p:grpSp>
      <p:sp>
        <p:nvSpPr>
          <p:cNvPr id="41" name="Platshållare för text 40">
            <a:extLst>
              <a:ext uri="{FF2B5EF4-FFF2-40B4-BE49-F238E27FC236}">
                <a16:creationId xmlns:a16="http://schemas.microsoft.com/office/drawing/2014/main" id="{2863B04D-D309-D701-8C4B-274D5DAFC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981" y="1234439"/>
            <a:ext cx="4053840" cy="1386840"/>
          </a:xfrm>
          <a:prstGeom prst="roundRect">
            <a:avLst>
              <a:gd name="adj" fmla="val 10074"/>
            </a:avLst>
          </a:prstGeom>
          <a:solidFill>
            <a:schemeClr val="accent2"/>
          </a:solidFill>
        </p:spPr>
        <p:txBody>
          <a:bodyPr rIns="126000" bIns="61200" anchor="b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##</a:t>
            </a:r>
            <a:endParaRPr lang="en-GB"/>
          </a:p>
        </p:txBody>
      </p: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30B74A0D-EF3A-8C02-C0B0-ABE4490FEF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3441" y="1369491"/>
            <a:ext cx="2302511" cy="18466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sv-SE"/>
              <a:t>Text</a:t>
            </a:r>
            <a:endParaRPr lang="en-GB"/>
          </a:p>
        </p:txBody>
      </p:sp>
      <p:sp>
        <p:nvSpPr>
          <p:cNvPr id="44" name="Platshållare för text 40">
            <a:extLst>
              <a:ext uri="{FF2B5EF4-FFF2-40B4-BE49-F238E27FC236}">
                <a16:creationId xmlns:a16="http://schemas.microsoft.com/office/drawing/2014/main" id="{14E4D6C2-B7E8-2438-AD69-3FADAF1A2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980" y="2738759"/>
            <a:ext cx="5220000" cy="1386840"/>
          </a:xfrm>
          <a:prstGeom prst="roundRect">
            <a:avLst>
              <a:gd name="adj" fmla="val 10074"/>
            </a:avLst>
          </a:prstGeom>
          <a:solidFill>
            <a:schemeClr val="accent4"/>
          </a:solidFill>
        </p:spPr>
        <p:txBody>
          <a:bodyPr rIns="126000" bIns="6120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##</a:t>
            </a:r>
            <a:endParaRPr lang="en-GB"/>
          </a:p>
        </p:txBody>
      </p:sp>
      <p:sp>
        <p:nvSpPr>
          <p:cNvPr id="45" name="Platshållare för text 42">
            <a:extLst>
              <a:ext uri="{FF2B5EF4-FFF2-40B4-BE49-F238E27FC236}">
                <a16:creationId xmlns:a16="http://schemas.microsoft.com/office/drawing/2014/main" id="{4B018B89-A43C-9FEE-F371-4FFB6AF85A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441" y="2886075"/>
            <a:ext cx="2302511" cy="18466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sv-SE"/>
              <a:t>Text</a:t>
            </a:r>
            <a:endParaRPr lang="en-GB"/>
          </a:p>
        </p:txBody>
      </p:sp>
      <p:sp>
        <p:nvSpPr>
          <p:cNvPr id="46" name="Platshållare för text 40">
            <a:extLst>
              <a:ext uri="{FF2B5EF4-FFF2-40B4-BE49-F238E27FC236}">
                <a16:creationId xmlns:a16="http://schemas.microsoft.com/office/drawing/2014/main" id="{E28C066D-308D-81DC-EC24-26F052FA0A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982" y="4243076"/>
            <a:ext cx="2736215" cy="1386840"/>
          </a:xfrm>
          <a:prstGeom prst="roundRect">
            <a:avLst>
              <a:gd name="adj" fmla="val 10074"/>
            </a:avLst>
          </a:prstGeom>
          <a:solidFill>
            <a:srgbClr val="056631"/>
          </a:solidFill>
        </p:spPr>
        <p:txBody>
          <a:bodyPr rIns="126000" bIns="61200" anchor="b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##</a:t>
            </a:r>
            <a:endParaRPr lang="en-GB"/>
          </a:p>
        </p:txBody>
      </p:sp>
      <p:sp>
        <p:nvSpPr>
          <p:cNvPr id="47" name="Platshållare för text 42">
            <a:extLst>
              <a:ext uri="{FF2B5EF4-FFF2-40B4-BE49-F238E27FC236}">
                <a16:creationId xmlns:a16="http://schemas.microsoft.com/office/drawing/2014/main" id="{AD4338D0-EB47-F7AA-97B5-01F2BB88F8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441" y="4398447"/>
            <a:ext cx="2302511" cy="18466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sv-SE"/>
              <a:t>Text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16F3CE3-1C16-6C80-1E0E-F27ED5469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88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sub headline, blurry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445" y="2263141"/>
            <a:ext cx="7052471" cy="969011"/>
          </a:xfrm>
          <a:prstGeom prst="rect">
            <a:avLst/>
          </a:prstGeom>
        </p:spPr>
        <p:txBody>
          <a:bodyPr tIns="0"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FDBFE6A-6498-1D2E-39A6-F7ACDCC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E425ED-6356-2973-104B-38ED6212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3BB49A-D9A1-80AC-51E7-4167A079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AF930B92-549E-9578-4DBC-3B712856C1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429000"/>
            <a:ext cx="6974936" cy="685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500">
                <a:solidFill>
                  <a:schemeClr val="bg1">
                    <a:alpha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 headline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358C639-4522-8F23-202C-91436FB926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1" y="254882"/>
            <a:ext cx="838201" cy="4021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26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457CAD-9EAD-EF1B-E095-F5AE93C40A74}"/>
              </a:ext>
            </a:extLst>
          </p:cNvPr>
          <p:cNvSpPr/>
          <p:nvPr userDrawn="1"/>
        </p:nvSpPr>
        <p:spPr>
          <a:xfrm>
            <a:off x="431800" y="2418079"/>
            <a:ext cx="5591175" cy="3924000"/>
          </a:xfrm>
          <a:prstGeom prst="roundRect">
            <a:avLst>
              <a:gd name="adj" fmla="val 2863"/>
            </a:avLst>
          </a:prstGeom>
          <a:solidFill>
            <a:schemeClr val="accent3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XXXX.XX.XX</a:t>
            </a:r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4FD44D-51FC-AB85-7FAD-04F76E11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431802"/>
            <a:ext cx="7526339" cy="612775"/>
          </a:xfrm>
        </p:spPr>
        <p:txBody>
          <a:bodyPr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C4E22E-2326-8068-F2A7-6851EE8A44C6}"/>
              </a:ext>
            </a:extLst>
          </p:cNvPr>
          <p:cNvSpPr/>
          <p:nvPr userDrawn="1"/>
        </p:nvSpPr>
        <p:spPr>
          <a:xfrm>
            <a:off x="6169029" y="2418079"/>
            <a:ext cx="5591175" cy="3924000"/>
          </a:xfrm>
          <a:prstGeom prst="roundRect">
            <a:avLst>
              <a:gd name="adj" fmla="val 2863"/>
            </a:avLst>
          </a:prstGeom>
          <a:solidFill>
            <a:schemeClr val="accent2"/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7" err="1"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78F540-51A3-C583-4DBF-4C6ABCF54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995" y="2743201"/>
            <a:ext cx="4489768" cy="300943"/>
          </a:xfrm>
        </p:spPr>
        <p:txBody>
          <a:bodyPr bIns="324000">
            <a:noAutofit/>
          </a:bodyPr>
          <a:lstStyle>
            <a:lvl1pPr marL="0" indent="0">
              <a:buNone/>
              <a:defRPr sz="1900" spc="-20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3D94FD8-0E4D-588D-1201-C32E36FF9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7632" y="2733554"/>
            <a:ext cx="4489768" cy="300943"/>
          </a:xfrm>
        </p:spPr>
        <p:txBody>
          <a:bodyPr bIns="324000">
            <a:noAutofit/>
          </a:bodyPr>
          <a:lstStyle>
            <a:lvl1pPr marL="0" indent="0">
              <a:buNone/>
              <a:defRPr sz="190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87E5470-4801-3AB3-66D6-AFC35DDB65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997" y="4114801"/>
            <a:ext cx="3532505" cy="1839913"/>
          </a:xfrm>
        </p:spPr>
        <p:txBody>
          <a:bodyPr tIns="180000" bIns="0">
            <a:noAutofit/>
          </a:bodyPr>
          <a:lstStyle>
            <a:lvl1pPr marL="0" indent="0" algn="r">
              <a:buNone/>
              <a:defRPr sz="14700">
                <a:latin typeface="+mn-lt"/>
              </a:defRPr>
            </a:lvl1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FC92279-5B25-EA30-B96E-BC66D69D3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7634" y="4114801"/>
            <a:ext cx="3532505" cy="1839913"/>
          </a:xfrm>
        </p:spPr>
        <p:txBody>
          <a:bodyPr tIns="180000" bIns="0">
            <a:noAutofit/>
          </a:bodyPr>
          <a:lstStyle>
            <a:lvl1pPr marL="0" indent="0" algn="r">
              <a:buNone/>
              <a:defRPr sz="14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BA0DB06-12F9-05B1-0F04-DA785F8D4B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4501" y="4556810"/>
            <a:ext cx="962027" cy="300943"/>
          </a:xfrm>
        </p:spPr>
        <p:txBody>
          <a:bodyPr bIns="324000">
            <a:noAutofit/>
          </a:bodyPr>
          <a:lstStyle>
            <a:lvl1pPr marL="0" indent="0" algn="r">
              <a:buNone/>
              <a:defRPr sz="1900" cap="all" spc="-20" baseline="0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F7F060B-78A2-A8F5-420B-8A414FE51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1725" y="4556810"/>
            <a:ext cx="955675" cy="300943"/>
          </a:xfrm>
        </p:spPr>
        <p:txBody>
          <a:bodyPr bIns="324000">
            <a:noAutofit/>
          </a:bodyPr>
          <a:lstStyle>
            <a:lvl1pPr marL="0" indent="0" algn="r">
              <a:buNone/>
              <a:defRPr sz="1900" cap="all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B915CC7-1538-E37F-7E17-C8B13404D5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72801" y="254882"/>
            <a:ext cx="838201" cy="40216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5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76BE93C9-6514-CBCF-3FE2-7860075F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431802"/>
            <a:ext cx="7504115" cy="612775"/>
          </a:xfrm>
          <a:prstGeom prst="rect">
            <a:avLst/>
          </a:prstGeom>
        </p:spPr>
        <p:txBody>
          <a:bodyPr vert="horz" lIns="0" tIns="144000" rIns="0" bIns="0" rtlCol="0" anchor="t">
            <a:normAutofit/>
          </a:bodyPr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B5CF9A-4B29-50EF-C749-B000FB65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2743201"/>
            <a:ext cx="7504113" cy="35814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800" y="6426202"/>
            <a:ext cx="3149600" cy="1660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XXXX.XX.XX</a:t>
            </a:r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5" y="6424615"/>
            <a:ext cx="3824289" cy="167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424615"/>
            <a:ext cx="3148015" cy="1676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14" name="Picture 13" descr="A person smiling and a customer experience&#10;&#10;Description automatically generated with medium confidence" hidden="1">
            <a:extLst>
              <a:ext uri="{FF2B5EF4-FFF2-40B4-BE49-F238E27FC236}">
                <a16:creationId xmlns:a16="http://schemas.microsoft.com/office/drawing/2014/main" id="{CB0FEA13-E411-637A-39A8-DAB04CAE6434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04447" y="-3454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0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5990" indent="-395990" algn="l" defTabSz="914377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Wingdings 3" panose="05040102010807070707" pitchFamily="18" charset="2"/>
        <a:buChar char="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39987" indent="-14399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83" indent="-14399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27979" indent="-14399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71976" indent="-14399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473" indent="-18414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682" indent="-176209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890" indent="-176209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34" indent="-18414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F0000"/>
          </p15:clr>
        </p15:guide>
        <p15:guide id="2" pos="783">
          <p15:clr>
            <a:srgbClr val="FF0000"/>
          </p15:clr>
        </p15:guide>
        <p15:guide id="3" pos="874">
          <p15:clr>
            <a:srgbClr val="FF0000"/>
          </p15:clr>
        </p15:guide>
        <p15:guide id="4" pos="1385">
          <p15:clr>
            <a:srgbClr val="FF0000"/>
          </p15:clr>
        </p15:guide>
        <p15:guide id="5" pos="1476">
          <p15:clr>
            <a:srgbClr val="FF0000"/>
          </p15:clr>
        </p15:guide>
        <p15:guide id="6" pos="1988">
          <p15:clr>
            <a:srgbClr val="FF0000"/>
          </p15:clr>
        </p15:guide>
        <p15:guide id="7" pos="2078">
          <p15:clr>
            <a:srgbClr val="FF0000"/>
          </p15:clr>
        </p15:guide>
        <p15:guide id="8" pos="2590">
          <p15:clr>
            <a:srgbClr val="FF0000"/>
          </p15:clr>
        </p15:guide>
        <p15:guide id="9" pos="2680">
          <p15:clr>
            <a:srgbClr val="FF0000"/>
          </p15:clr>
        </p15:guide>
        <p15:guide id="10" pos="3187">
          <p15:clr>
            <a:srgbClr val="FF0000"/>
          </p15:clr>
        </p15:guide>
        <p15:guide id="11" pos="3283">
          <p15:clr>
            <a:srgbClr val="FF0000"/>
          </p15:clr>
        </p15:guide>
        <p15:guide id="12" pos="3794">
          <p15:clr>
            <a:srgbClr val="FF0000"/>
          </p15:clr>
        </p15:guide>
        <p15:guide id="13" pos="3885">
          <p15:clr>
            <a:srgbClr val="FF0000"/>
          </p15:clr>
        </p15:guide>
        <p15:guide id="14" pos="4396">
          <p15:clr>
            <a:srgbClr val="FF0000"/>
          </p15:clr>
        </p15:guide>
        <p15:guide id="15" pos="4487">
          <p15:clr>
            <a:srgbClr val="FF0000"/>
          </p15:clr>
        </p15:guide>
        <p15:guide id="16" pos="4999">
          <p15:clr>
            <a:srgbClr val="FF0000"/>
          </p15:clr>
        </p15:guide>
        <p15:guide id="17" pos="5089">
          <p15:clr>
            <a:srgbClr val="FF0000"/>
          </p15:clr>
        </p15:guide>
        <p15:guide id="18" pos="5601">
          <p15:clr>
            <a:srgbClr val="FF0000"/>
          </p15:clr>
        </p15:guide>
        <p15:guide id="19" pos="5691">
          <p15:clr>
            <a:srgbClr val="FF0000"/>
          </p15:clr>
        </p15:guide>
        <p15:guide id="20" pos="6203">
          <p15:clr>
            <a:srgbClr val="FF0000"/>
          </p15:clr>
        </p15:guide>
        <p15:guide id="21" pos="6294">
          <p15:clr>
            <a:srgbClr val="FF0000"/>
          </p15:clr>
        </p15:guide>
        <p15:guide id="22" pos="6805">
          <p15:clr>
            <a:srgbClr val="FF0000"/>
          </p15:clr>
        </p15:guide>
        <p15:guide id="23" pos="6896">
          <p15:clr>
            <a:srgbClr val="FF0000"/>
          </p15:clr>
        </p15:guide>
        <p15:guide id="24" pos="7407">
          <p15:clr>
            <a:srgbClr val="FF0000"/>
          </p15:clr>
        </p15:guide>
        <p15:guide id="25" orient="horz" pos="272">
          <p15:clr>
            <a:srgbClr val="FF0000"/>
          </p15:clr>
        </p15:guide>
        <p15:guide id="26" orient="horz" pos="568">
          <p15:clr>
            <a:srgbClr val="FF0000"/>
          </p15:clr>
        </p15:guide>
        <p15:guide id="27" orient="horz" pos="658">
          <p15:clr>
            <a:srgbClr val="FF0000"/>
          </p15:clr>
        </p15:guide>
        <p15:guide id="28" orient="horz" pos="954">
          <p15:clr>
            <a:srgbClr val="FF0000"/>
          </p15:clr>
        </p15:guide>
        <p15:guide id="29" orient="horz" pos="1049">
          <p15:clr>
            <a:srgbClr val="FF0000"/>
          </p15:clr>
        </p15:guide>
        <p15:guide id="30" orient="horz" pos="1341">
          <p15:clr>
            <a:srgbClr val="FF0000"/>
          </p15:clr>
        </p15:guide>
        <p15:guide id="31" orient="horz" pos="1432">
          <p15:clr>
            <a:srgbClr val="FF0000"/>
          </p15:clr>
        </p15:guide>
        <p15:guide id="32" orient="horz" pos="1728">
          <p15:clr>
            <a:srgbClr val="FF0000"/>
          </p15:clr>
        </p15:guide>
        <p15:guide id="33" orient="horz" pos="1818">
          <p15:clr>
            <a:srgbClr val="FF0000"/>
          </p15:clr>
        </p15:guide>
        <p15:guide id="34" orient="horz" pos="2114">
          <p15:clr>
            <a:srgbClr val="FF0000"/>
          </p15:clr>
        </p15:guide>
        <p15:guide id="35" orient="horz" pos="2205">
          <p15:clr>
            <a:srgbClr val="FF0000"/>
          </p15:clr>
        </p15:guide>
        <p15:guide id="36" orient="horz" pos="2501">
          <p15:clr>
            <a:srgbClr val="FF0000"/>
          </p15:clr>
        </p15:guide>
        <p15:guide id="37" orient="horz" pos="2592">
          <p15:clr>
            <a:srgbClr val="FF0000"/>
          </p15:clr>
        </p15:guide>
        <p15:guide id="38" orient="horz" pos="2887">
          <p15:clr>
            <a:srgbClr val="FF0000"/>
          </p15:clr>
        </p15:guide>
        <p15:guide id="39" orient="horz" pos="2978">
          <p15:clr>
            <a:srgbClr val="FF0000"/>
          </p15:clr>
        </p15:guide>
        <p15:guide id="40" orient="horz" pos="3274">
          <p15:clr>
            <a:srgbClr val="FF0000"/>
          </p15:clr>
        </p15:guide>
        <p15:guide id="41" orient="horz" pos="3365">
          <p15:clr>
            <a:srgbClr val="FF0000"/>
          </p15:clr>
        </p15:guide>
        <p15:guide id="42" orient="horz" pos="3661">
          <p15:clr>
            <a:srgbClr val="FF0000"/>
          </p15:clr>
        </p15:guide>
        <p15:guide id="43" orient="horz" pos="3751">
          <p15:clr>
            <a:srgbClr val="FF0000"/>
          </p15:clr>
        </p15:guide>
        <p15:guide id="44" orient="horz" pos="4047">
          <p15:clr>
            <a:srgbClr val="FF0000"/>
          </p15:clr>
        </p15:guide>
        <p15:guide id="45" pos="574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31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6B61B-78FE-4C76-B671-90C7722A7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67" dirty="0">
                <a:latin typeface="Molnlycke Din"/>
                <a:ea typeface="Molnlycke Din"/>
                <a:cs typeface="Molnlycke Din"/>
              </a:rPr>
              <a:t>Sommaire</a:t>
            </a:r>
            <a:endParaRPr lang="sv-SE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E1FCF0-1C85-4669-88E0-6129789DF4F5}"/>
              </a:ext>
            </a:extLst>
          </p:cNvPr>
          <p:cNvSpPr/>
          <p:nvPr/>
        </p:nvSpPr>
        <p:spPr>
          <a:xfrm>
            <a:off x="5218290" y="2229854"/>
            <a:ext cx="327911" cy="216001"/>
          </a:xfrm>
          <a:prstGeom prst="roundRect">
            <a:avLst/>
          </a:prstGeom>
          <a:solidFill>
            <a:schemeClr val="accent3">
              <a:alpha val="23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D9CCCF8-DD72-5F73-3707-538C92A708E2}"/>
              </a:ext>
            </a:extLst>
          </p:cNvPr>
          <p:cNvSpPr txBox="1">
            <a:spLocks/>
          </p:cNvSpPr>
          <p:nvPr/>
        </p:nvSpPr>
        <p:spPr>
          <a:xfrm>
            <a:off x="1038751" y="2280621"/>
            <a:ext cx="11153249" cy="3196725"/>
          </a:xfrm>
          <a:prstGeom prst="rect">
            <a:avLst/>
          </a:prstGeom>
        </p:spPr>
        <p:txBody>
          <a:bodyPr vert="horz" lIns="0" tIns="144000" rIns="0" bIns="0" rtlCol="0" anchor="t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Molnlycke Din" panose="02000503040000020004" pitchFamily="50" charset="0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Molnlycke Din"/>
                <a:ea typeface="Molnlycke Din"/>
                <a:cs typeface="Molnlycke Din"/>
              </a:rPr>
              <a:t>Façade avant, boutons, voyant, symboles</a:t>
            </a:r>
          </a:p>
          <a:p>
            <a:endParaRPr lang="fr-FR" sz="2400" b="0" dirty="0">
              <a:latin typeface="Molnlycke Din"/>
              <a:ea typeface="Molnlycke Din"/>
              <a:cs typeface="Molnlycke Din"/>
            </a:endParaRPr>
          </a:p>
          <a:p>
            <a:r>
              <a:rPr lang="fr-FR" sz="2400" dirty="0">
                <a:latin typeface="Molnlycke Din"/>
                <a:ea typeface="Molnlycke Din"/>
                <a:cs typeface="Molnlycke Din"/>
              </a:rPr>
              <a:t>Alertes et alarmes</a:t>
            </a:r>
            <a:r>
              <a:rPr lang="fr-FR" sz="2400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 </a:t>
            </a:r>
          </a:p>
          <a:p>
            <a:pPr lvl="1">
              <a:lnSpc>
                <a:spcPct val="150000"/>
              </a:lnSpc>
            </a:pPr>
            <a:r>
              <a:rPr lang="fr-FR" sz="2000" b="0" dirty="0">
                <a:solidFill>
                  <a:schemeClr val="accent4"/>
                </a:solidFill>
                <a:latin typeface="Molnlycke Din"/>
                <a:ea typeface="Molnlycke Din"/>
                <a:cs typeface="Molnlycke Din"/>
              </a:rPr>
              <a:t>Quelle est la différence entre une alarme et une alerte ?</a:t>
            </a:r>
          </a:p>
          <a:p>
            <a:pPr lvl="1">
              <a:lnSpc>
                <a:spcPct val="150000"/>
              </a:lnSpc>
            </a:pPr>
            <a:r>
              <a:rPr lang="fr-FR" sz="2000" b="0" dirty="0">
                <a:solidFill>
                  <a:schemeClr val="accent4"/>
                </a:solidFill>
                <a:latin typeface="Molnlycke Din"/>
              </a:rPr>
              <a:t>Pile faible</a:t>
            </a:r>
          </a:p>
          <a:p>
            <a:pPr lvl="1">
              <a:lnSpc>
                <a:spcPct val="150000"/>
              </a:lnSpc>
            </a:pPr>
            <a:r>
              <a:rPr lang="fr-FR" sz="2000" b="0" dirty="0">
                <a:solidFill>
                  <a:schemeClr val="accent4"/>
                </a:solidFill>
                <a:latin typeface="Molnlycke Din"/>
              </a:rPr>
              <a:t>Fuite</a:t>
            </a:r>
          </a:p>
          <a:p>
            <a:pPr lvl="1">
              <a:lnSpc>
                <a:spcPct val="150000"/>
              </a:lnSpc>
            </a:pPr>
            <a:r>
              <a:rPr lang="fr-FR" sz="2000" b="0" dirty="0">
                <a:solidFill>
                  <a:schemeClr val="accent4"/>
                </a:solidFill>
                <a:latin typeface="Molnlycke Din"/>
              </a:rPr>
              <a:t>Obstruction / </a:t>
            </a:r>
            <a:r>
              <a:rPr lang="fr-FR" sz="2000" b="0" dirty="0" err="1">
                <a:solidFill>
                  <a:schemeClr val="accent4"/>
                </a:solidFill>
                <a:latin typeface="Molnlycke Din"/>
              </a:rPr>
              <a:t>reservoir</a:t>
            </a:r>
            <a:r>
              <a:rPr lang="fr-FR" sz="2000" b="0" dirty="0">
                <a:solidFill>
                  <a:schemeClr val="accent4"/>
                </a:solidFill>
                <a:latin typeface="Molnlycke Din"/>
              </a:rPr>
              <a:t> plein </a:t>
            </a:r>
          </a:p>
          <a:p>
            <a:pPr lvl="1">
              <a:lnSpc>
                <a:spcPct val="150000"/>
              </a:lnSpc>
            </a:pPr>
            <a:r>
              <a:rPr lang="fr-FR" sz="2000" b="0" dirty="0">
                <a:solidFill>
                  <a:schemeClr val="accent4"/>
                </a:solidFill>
                <a:latin typeface="Molnlycke Din"/>
              </a:rPr>
              <a:t>Alarme de panne interne</a:t>
            </a:r>
            <a:endParaRPr lang="fr-FR" sz="2000" b="0" dirty="0">
              <a:solidFill>
                <a:schemeClr val="accent4"/>
              </a:solidFill>
              <a:latin typeface="Molnlycke Din"/>
              <a:ea typeface="Molnlycke Din"/>
              <a:cs typeface="Molnlycke Din"/>
            </a:endParaRPr>
          </a:p>
          <a:p>
            <a:endParaRPr lang="sv-SE" sz="2400" b="0" dirty="0"/>
          </a:p>
        </p:txBody>
      </p:sp>
      <p:sp>
        <p:nvSpPr>
          <p:cNvPr id="5" name="ZoneTexte 4">
            <a:hlinkClick r:id="rId3" action="ppaction://hlinksldjump"/>
            <a:extLst>
              <a:ext uri="{FF2B5EF4-FFF2-40B4-BE49-F238E27FC236}">
                <a16:creationId xmlns:a16="http://schemas.microsoft.com/office/drawing/2014/main" id="{F01824D0-A590-E5C5-A02E-DEBA5EC468CD}"/>
              </a:ext>
            </a:extLst>
          </p:cNvPr>
          <p:cNvSpPr txBox="1"/>
          <p:nvPr/>
        </p:nvSpPr>
        <p:spPr>
          <a:xfrm>
            <a:off x="863600" y="2903158"/>
            <a:ext cx="55118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6" name="ZoneTexte 5">
            <a:hlinkClick r:id="rId3" action="ppaction://hlinksldjump"/>
            <a:extLst>
              <a:ext uri="{FF2B5EF4-FFF2-40B4-BE49-F238E27FC236}">
                <a16:creationId xmlns:a16="http://schemas.microsoft.com/office/drawing/2014/main" id="{3A73C69E-C7B1-EDEC-8DC8-A3FFD357BDDE}"/>
              </a:ext>
            </a:extLst>
          </p:cNvPr>
          <p:cNvSpPr txBox="1"/>
          <p:nvPr/>
        </p:nvSpPr>
        <p:spPr>
          <a:xfrm>
            <a:off x="863600" y="3335412"/>
            <a:ext cx="66802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7" name="ZoneTexte 6">
            <a:hlinkClick r:id="rId4" action="ppaction://hlinksldjump"/>
            <a:extLst>
              <a:ext uri="{FF2B5EF4-FFF2-40B4-BE49-F238E27FC236}">
                <a16:creationId xmlns:a16="http://schemas.microsoft.com/office/drawing/2014/main" id="{7684FB63-6696-216E-5FDB-DCD528C249FE}"/>
              </a:ext>
            </a:extLst>
          </p:cNvPr>
          <p:cNvSpPr txBox="1"/>
          <p:nvPr/>
        </p:nvSpPr>
        <p:spPr>
          <a:xfrm>
            <a:off x="863600" y="3736432"/>
            <a:ext cx="66802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8" name="ZoneTexte 7">
            <a:hlinkClick r:id="rId5" action="ppaction://hlinksldjump"/>
            <a:extLst>
              <a:ext uri="{FF2B5EF4-FFF2-40B4-BE49-F238E27FC236}">
                <a16:creationId xmlns:a16="http://schemas.microsoft.com/office/drawing/2014/main" id="{4E4783A4-7B8D-871F-A8EA-2CE77CF1EF91}"/>
              </a:ext>
            </a:extLst>
          </p:cNvPr>
          <p:cNvSpPr txBox="1"/>
          <p:nvPr/>
        </p:nvSpPr>
        <p:spPr>
          <a:xfrm>
            <a:off x="863600" y="4156326"/>
            <a:ext cx="66802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9" name="ZoneTexte 8">
            <a:hlinkClick r:id="rId6" action="ppaction://hlinksldjump"/>
            <a:extLst>
              <a:ext uri="{FF2B5EF4-FFF2-40B4-BE49-F238E27FC236}">
                <a16:creationId xmlns:a16="http://schemas.microsoft.com/office/drawing/2014/main" id="{44AB39B9-F906-74C0-E760-6FDD6B93F1ED}"/>
              </a:ext>
            </a:extLst>
          </p:cNvPr>
          <p:cNvSpPr txBox="1"/>
          <p:nvPr/>
        </p:nvSpPr>
        <p:spPr>
          <a:xfrm>
            <a:off x="863600" y="4603118"/>
            <a:ext cx="66802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11" name="ZoneTexte 10">
            <a:hlinkClick r:id="rId7" action="ppaction://hlinksldjump"/>
            <a:extLst>
              <a:ext uri="{FF2B5EF4-FFF2-40B4-BE49-F238E27FC236}">
                <a16:creationId xmlns:a16="http://schemas.microsoft.com/office/drawing/2014/main" id="{747EE180-9566-FB14-80E0-C02C8A96E8EA}"/>
              </a:ext>
            </a:extLst>
          </p:cNvPr>
          <p:cNvSpPr txBox="1"/>
          <p:nvPr/>
        </p:nvSpPr>
        <p:spPr>
          <a:xfrm>
            <a:off x="863600" y="5023012"/>
            <a:ext cx="6680200" cy="465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3686207-7ACE-DBB4-F439-35482AF37ECA}"/>
              </a:ext>
            </a:extLst>
          </p:cNvPr>
          <p:cNvGrpSpPr/>
          <p:nvPr/>
        </p:nvGrpSpPr>
        <p:grpSpPr>
          <a:xfrm>
            <a:off x="7807373" y="1946107"/>
            <a:ext cx="1663932" cy="1297292"/>
            <a:chOff x="7185072" y="1946106"/>
            <a:chExt cx="1663932" cy="12972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CFD90A-111E-104C-B15B-A6CCA8ABA99B}"/>
                </a:ext>
              </a:extLst>
            </p:cNvPr>
            <p:cNvGrpSpPr/>
            <p:nvPr/>
          </p:nvGrpSpPr>
          <p:grpSpPr>
            <a:xfrm>
              <a:off x="7191423" y="1946106"/>
              <a:ext cx="1624335" cy="1297291"/>
              <a:chOff x="7191423" y="1946106"/>
              <a:chExt cx="1624335" cy="1297291"/>
            </a:xfrm>
          </p:grpSpPr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2CDEE314-9F12-4C68-9DDF-7826A3D94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1423" y="1946106"/>
                <a:ext cx="1624335" cy="91688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815D02-9701-4E2C-BEDF-E1C709580C1F}"/>
                  </a:ext>
                </a:extLst>
              </p:cNvPr>
              <p:cNvSpPr txBox="1"/>
              <p:nvPr/>
            </p:nvSpPr>
            <p:spPr>
              <a:xfrm>
                <a:off x="7523410" y="2904843"/>
                <a:ext cx="9917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>
                    <a:solidFill>
                      <a:srgbClr val="A38CB1"/>
                    </a:solidFill>
                    <a:latin typeface="Molnlycke Din"/>
                    <a:ea typeface="Molnlycke Din"/>
                    <a:cs typeface="Molnlycke Din"/>
                  </a:rPr>
                  <a:t>Pile faible</a:t>
                </a:r>
                <a:endParaRPr lang="sv-SE" sz="1600">
                  <a:solidFill>
                    <a:srgbClr val="97FF86"/>
                  </a:solidFill>
                  <a:latin typeface="Molnlycke Sans"/>
                </a:endParaRPr>
              </a:p>
            </p:txBody>
          </p:sp>
        </p:grp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D654699-341B-403D-8183-8669914887DB}"/>
                </a:ext>
              </a:extLst>
            </p:cNvPr>
            <p:cNvSpPr/>
            <p:nvPr/>
          </p:nvSpPr>
          <p:spPr>
            <a:xfrm>
              <a:off x="7185072" y="1946106"/>
              <a:ext cx="1663932" cy="926992"/>
            </a:xfrm>
            <a:prstGeom prst="roundRect">
              <a:avLst>
                <a:gd name="adj" fmla="val 10715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97FF86"/>
                </a:solidFill>
                <a:latin typeface="Molnlycke Sans Ligh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A16B61B-78FE-4C76-B671-90C7722A7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467" dirty="0">
                <a:latin typeface="Molnlycke Din"/>
                <a:ea typeface="Molnlycke Din"/>
                <a:cs typeface="Molnlycke Din"/>
              </a:rPr>
              <a:t>Façade avant, boutons, voyant, symboles</a:t>
            </a:r>
            <a:r>
              <a:rPr lang="fr-FR" sz="3467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 </a:t>
            </a:r>
            <a:endParaRPr lang="sv-S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56B29-5699-9E83-ED99-764C7BB98642}"/>
              </a:ext>
            </a:extLst>
          </p:cNvPr>
          <p:cNvGrpSpPr/>
          <p:nvPr/>
        </p:nvGrpSpPr>
        <p:grpSpPr>
          <a:xfrm>
            <a:off x="10042410" y="2862421"/>
            <a:ext cx="1411605" cy="1608732"/>
            <a:chOff x="9623309" y="2862422"/>
            <a:chExt cx="1411605" cy="16087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2B8D04-2307-1775-2B5B-4A9B0153B1A2}"/>
                </a:ext>
              </a:extLst>
            </p:cNvPr>
            <p:cNvGrpSpPr/>
            <p:nvPr/>
          </p:nvGrpSpPr>
          <p:grpSpPr>
            <a:xfrm>
              <a:off x="9807293" y="2862422"/>
              <a:ext cx="980133" cy="987881"/>
              <a:chOff x="9807293" y="2862422"/>
              <a:chExt cx="980133" cy="98788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686FCFC-5132-4FEF-93D5-7BC330491F7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4235" b="47695" l="67740" r="71227"/>
                        </a14:imgEffect>
                      </a14:imgLayer>
                    </a14:imgProps>
                  </a:ext>
                </a:extLst>
              </a:blip>
              <a:srcRect l="68221" t="44860" r="29267" b="52801"/>
              <a:stretch>
                <a:fillRect/>
              </a:stretch>
            </p:blipFill>
            <p:spPr>
              <a:xfrm>
                <a:off x="9807293" y="2873098"/>
                <a:ext cx="978044" cy="977205"/>
              </a:xfrm>
              <a:prstGeom prst="flowChartConnector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868AA18-D563-4690-B4FD-234E554CD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09381" y="2862422"/>
                <a:ext cx="978045" cy="978721"/>
              </a:xfrm>
              <a:prstGeom prst="ellipse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sv-SE">
                  <a:solidFill>
                    <a:prstClr val="white"/>
                  </a:solidFill>
                  <a:latin typeface="Molnlycke Sans Light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779B92-68C9-4F58-8E5F-49A76854CFDD}"/>
                </a:ext>
              </a:extLst>
            </p:cNvPr>
            <p:cNvSpPr txBox="1"/>
            <p:nvPr/>
          </p:nvSpPr>
          <p:spPr>
            <a:xfrm>
              <a:off x="9623309" y="3886379"/>
              <a:ext cx="1411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14AF28"/>
                  </a:solidFill>
                  <a:latin typeface="Molnlycke Din"/>
                  <a:ea typeface="Molnlycke Din"/>
                  <a:cs typeface="Molnlycke Din"/>
                </a:rPr>
                <a:t>Démarrage/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14AF28"/>
                  </a:solidFill>
                  <a:latin typeface="Molnlycke Din"/>
                  <a:ea typeface="Molnlycke Din"/>
                  <a:cs typeface="Molnlycke Din"/>
                </a:rPr>
                <a:t>pause</a:t>
              </a:r>
              <a:endParaRPr lang="sv-SE" sz="1600" dirty="0">
                <a:solidFill>
                  <a:srgbClr val="056631"/>
                </a:solidFill>
                <a:latin typeface="Molnlycke San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D08A4F-AB52-F4FE-381A-39202FF03295}"/>
              </a:ext>
            </a:extLst>
          </p:cNvPr>
          <p:cNvGrpSpPr/>
          <p:nvPr/>
        </p:nvGrpSpPr>
        <p:grpSpPr>
          <a:xfrm>
            <a:off x="7389290" y="3789401"/>
            <a:ext cx="2454903" cy="1260646"/>
            <a:chOff x="6766989" y="3789397"/>
            <a:chExt cx="2454902" cy="126064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B1F21B-8D19-4532-A118-64F8B1AA83F4}"/>
                </a:ext>
              </a:extLst>
            </p:cNvPr>
            <p:cNvSpPr txBox="1"/>
            <p:nvPr/>
          </p:nvSpPr>
          <p:spPr>
            <a:xfrm>
              <a:off x="6766989" y="4711488"/>
              <a:ext cx="24549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>
                  <a:solidFill>
                    <a:srgbClr val="D1A3B0"/>
                  </a:solidFill>
                  <a:latin typeface="Molnlycke Din"/>
                  <a:ea typeface="Molnlycke Din"/>
                  <a:cs typeface="Molnlycke Din"/>
                </a:rPr>
                <a:t>Obstruction/réservoir plein</a:t>
              </a:r>
              <a:endParaRPr lang="sv-SE" sz="1600">
                <a:solidFill>
                  <a:srgbClr val="058935"/>
                </a:solidFill>
                <a:latin typeface="Molnlycke San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4B6FE2-4ED9-DD8B-FDF7-1E9B29CA11A7}"/>
                </a:ext>
              </a:extLst>
            </p:cNvPr>
            <p:cNvGrpSpPr/>
            <p:nvPr/>
          </p:nvGrpSpPr>
          <p:grpSpPr>
            <a:xfrm>
              <a:off x="7163580" y="3789397"/>
              <a:ext cx="1673662" cy="883813"/>
              <a:chOff x="14511413" y="4647363"/>
              <a:chExt cx="1673662" cy="883813"/>
            </a:xfrm>
          </p:grpSpPr>
          <p:pic>
            <p:nvPicPr>
              <p:cNvPr id="34" name="Picture 33" descr="Icon, rectangle&#10;&#10;Description automatically generated">
                <a:extLst>
                  <a:ext uri="{FF2B5EF4-FFF2-40B4-BE49-F238E27FC236}">
                    <a16:creationId xmlns:a16="http://schemas.microsoft.com/office/drawing/2014/main" id="{F6D2DB33-A2D0-47A7-BDF2-5A4B71761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40249" y="4660241"/>
                <a:ext cx="1625509" cy="858778"/>
              </a:xfrm>
              <a:prstGeom prst="rect">
                <a:avLst/>
              </a:prstGeom>
            </p:spPr>
          </p:pic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D2470C06-AE8E-4D08-B361-8DB3DEB1B047}"/>
                  </a:ext>
                </a:extLst>
              </p:cNvPr>
              <p:cNvSpPr/>
              <p:nvPr/>
            </p:nvSpPr>
            <p:spPr>
              <a:xfrm>
                <a:off x="14511413" y="4647363"/>
                <a:ext cx="1673662" cy="883813"/>
              </a:xfrm>
              <a:prstGeom prst="roundRect">
                <a:avLst>
                  <a:gd name="adj" fmla="val 11896"/>
                </a:avLst>
              </a:prstGeom>
              <a:noFill/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sv-SE">
                  <a:solidFill>
                    <a:prstClr val="white"/>
                  </a:solidFill>
                  <a:latin typeface="Molnlycke Sans Light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575104-6D06-18FB-8C62-C2A66314FB55}"/>
              </a:ext>
            </a:extLst>
          </p:cNvPr>
          <p:cNvGrpSpPr/>
          <p:nvPr/>
        </p:nvGrpSpPr>
        <p:grpSpPr>
          <a:xfrm>
            <a:off x="2384734" y="3779296"/>
            <a:ext cx="836013" cy="1220314"/>
            <a:chOff x="1781484" y="3779293"/>
            <a:chExt cx="836013" cy="12203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B53A98-DD36-C073-CE23-493E7667EB0E}"/>
                </a:ext>
              </a:extLst>
            </p:cNvPr>
            <p:cNvGrpSpPr/>
            <p:nvPr/>
          </p:nvGrpSpPr>
          <p:grpSpPr>
            <a:xfrm>
              <a:off x="1781484" y="3779293"/>
              <a:ext cx="836013" cy="834386"/>
              <a:chOff x="2488224" y="3691894"/>
              <a:chExt cx="836013" cy="83438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7529E4A-D7EC-3330-4E71-E7710DC4FD38}"/>
                  </a:ext>
                </a:extLst>
              </p:cNvPr>
              <p:cNvSpPr/>
              <p:nvPr/>
            </p:nvSpPr>
            <p:spPr>
              <a:xfrm>
                <a:off x="2488224" y="3691894"/>
                <a:ext cx="836013" cy="834386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57150">
                <a:solidFill>
                  <a:srgbClr val="EF46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sv-SE">
                  <a:solidFill>
                    <a:prstClr val="white"/>
                  </a:solidFill>
                  <a:latin typeface="Molnlycke Sans Light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CC6A22D-6CA8-4C0F-A429-B6ED4A3D7A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75281" y="3874873"/>
                <a:ext cx="466800" cy="481029"/>
                <a:chOff x="3919687" y="4227584"/>
                <a:chExt cx="716797" cy="73864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CF48B415-66CB-4F87-ABBD-E3B70FA66D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0112" y="4227584"/>
                  <a:ext cx="195943" cy="19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sv-SE">
                    <a:solidFill>
                      <a:prstClr val="white"/>
                    </a:solidFill>
                    <a:latin typeface="Molnlycke Sans Light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4A67CEE-703F-471C-ADCC-48CEB3DA88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0113" y="4771832"/>
                  <a:ext cx="195943" cy="19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sv-SE">
                    <a:solidFill>
                      <a:prstClr val="white"/>
                    </a:solidFill>
                    <a:latin typeface="Molnlycke Sans Light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FFD6B6B-2BF2-4EAD-8747-1CB9A0F057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9687" y="4503019"/>
                  <a:ext cx="195943" cy="19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sv-SE">
                    <a:solidFill>
                      <a:prstClr val="white"/>
                    </a:solidFill>
                    <a:latin typeface="Molnlycke Sans Light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6C8F41D-EBBB-4C8C-918C-07994FD67E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40541" y="4495536"/>
                  <a:ext cx="195943" cy="19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sv-SE">
                    <a:solidFill>
                      <a:prstClr val="white"/>
                    </a:solidFill>
                    <a:latin typeface="Molnlycke Sans Light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E37496D0-2D51-44F8-AA84-CA6EA800DD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0114" y="4495536"/>
                  <a:ext cx="195943" cy="1944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sv-SE">
                    <a:solidFill>
                      <a:prstClr val="white"/>
                    </a:solidFill>
                    <a:latin typeface="Molnlycke Sans Light"/>
                  </a:endParaRPr>
                </a:p>
              </p:txBody>
            </p: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E76F394-C629-4AAA-8C20-8C30DE016AAC}"/>
                </a:ext>
              </a:extLst>
            </p:cNvPr>
            <p:cNvSpPr txBox="1"/>
            <p:nvPr/>
          </p:nvSpPr>
          <p:spPr>
            <a:xfrm>
              <a:off x="1813409" y="4661053"/>
              <a:ext cx="785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>
                  <a:solidFill>
                    <a:srgbClr val="EF464C"/>
                  </a:solidFill>
                  <a:latin typeface="Molnlycke Din"/>
                  <a:ea typeface="Molnlycke Din"/>
                  <a:cs typeface="Molnlycke Din"/>
                </a:rPr>
                <a:t>Alarme</a:t>
              </a:r>
              <a:endParaRPr lang="sv-SE" sz="1600">
                <a:solidFill>
                  <a:srgbClr val="EF464C"/>
                </a:solidFill>
                <a:latin typeface="Molnlycke San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D0EE6-F85B-B434-E883-914CCEC9E8CF}"/>
              </a:ext>
            </a:extLst>
          </p:cNvPr>
          <p:cNvGrpSpPr/>
          <p:nvPr/>
        </p:nvGrpSpPr>
        <p:grpSpPr>
          <a:xfrm>
            <a:off x="1981478" y="1946107"/>
            <a:ext cx="1663932" cy="1297292"/>
            <a:chOff x="1359177" y="1946106"/>
            <a:chExt cx="1663932" cy="129729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1B0000-5D29-43F3-8105-9AE9D7C838FC}"/>
                </a:ext>
              </a:extLst>
            </p:cNvPr>
            <p:cNvSpPr txBox="1"/>
            <p:nvPr/>
          </p:nvSpPr>
          <p:spPr>
            <a:xfrm>
              <a:off x="1893414" y="2904843"/>
              <a:ext cx="602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>
                  <a:solidFill>
                    <a:srgbClr val="8DB9BA"/>
                  </a:solidFill>
                  <a:latin typeface="Molnlycke Din"/>
                  <a:ea typeface="Molnlycke Din"/>
                  <a:cs typeface="Molnlycke Din"/>
                </a:rPr>
                <a:t>Fuite</a:t>
              </a:r>
              <a:endParaRPr lang="sv-SE" sz="1600">
                <a:solidFill>
                  <a:srgbClr val="F5F2EE"/>
                </a:solidFill>
                <a:latin typeface="Molnlycke San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115E66C-7CD2-962B-03A1-99B75EF447E7}"/>
                </a:ext>
              </a:extLst>
            </p:cNvPr>
            <p:cNvGrpSpPr/>
            <p:nvPr/>
          </p:nvGrpSpPr>
          <p:grpSpPr>
            <a:xfrm>
              <a:off x="1359177" y="1946106"/>
              <a:ext cx="1663932" cy="926992"/>
              <a:chOff x="2333708" y="1753865"/>
              <a:chExt cx="1663932" cy="926992"/>
            </a:xfrm>
          </p:grpSpPr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6E1BDD60-C8E9-4CDA-B572-899AB1972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0404" y="1759442"/>
                <a:ext cx="1647236" cy="916887"/>
              </a:xfrm>
              <a:prstGeom prst="rect">
                <a:avLst/>
              </a:prstGeom>
              <a:solidFill>
                <a:schemeClr val="accent3"/>
              </a:solidFill>
            </p:spPr>
          </p:pic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08AB1F21-A646-47DE-980E-1F34911B8CD6}"/>
                  </a:ext>
                </a:extLst>
              </p:cNvPr>
              <p:cNvSpPr/>
              <p:nvPr/>
            </p:nvSpPr>
            <p:spPr>
              <a:xfrm>
                <a:off x="2333708" y="1753865"/>
                <a:ext cx="1663932" cy="926992"/>
              </a:xfrm>
              <a:prstGeom prst="roundRect">
                <a:avLst>
                  <a:gd name="adj" fmla="val 10715"/>
                </a:avLst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sv-SE">
                  <a:solidFill>
                    <a:prstClr val="white"/>
                  </a:solidFill>
                  <a:latin typeface="Molnlycke Sans Light"/>
                </a:endParaRPr>
              </a:p>
            </p:txBody>
          </p:sp>
        </p:grp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AD92844-FD1D-1F17-9421-DADB3EDC04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72" b="7065"/>
          <a:stretch>
            <a:fillRect/>
          </a:stretch>
        </p:blipFill>
        <p:spPr>
          <a:xfrm>
            <a:off x="2760277" y="990042"/>
            <a:ext cx="5914971" cy="586795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C2E609A2-621D-4973-A519-F6E4888AF5CD}"/>
              </a:ext>
            </a:extLst>
          </p:cNvPr>
          <p:cNvSpPr>
            <a:spLocks noChangeAspect="1"/>
          </p:cNvSpPr>
          <p:nvPr/>
        </p:nvSpPr>
        <p:spPr>
          <a:xfrm>
            <a:off x="5338922" y="2591160"/>
            <a:ext cx="755479" cy="756000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EFB021-A144-4FAB-B8B4-BB35EA3957D6}"/>
              </a:ext>
            </a:extLst>
          </p:cNvPr>
          <p:cNvSpPr/>
          <p:nvPr/>
        </p:nvSpPr>
        <p:spPr>
          <a:xfrm>
            <a:off x="5890461" y="2235999"/>
            <a:ext cx="327911" cy="209856"/>
          </a:xfrm>
          <a:prstGeom prst="roundRect">
            <a:avLst/>
          </a:prstGeom>
          <a:solidFill>
            <a:schemeClr val="accent5">
              <a:alpha val="23000"/>
            </a:schemeClr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A37965-6638-471D-8AE9-DFF74FF66C94}"/>
              </a:ext>
            </a:extLst>
          </p:cNvPr>
          <p:cNvSpPr/>
          <p:nvPr/>
        </p:nvSpPr>
        <p:spPr>
          <a:xfrm>
            <a:off x="5560726" y="3521880"/>
            <a:ext cx="329735" cy="214848"/>
          </a:xfrm>
          <a:prstGeom prst="roundRect">
            <a:avLst/>
          </a:prstGeom>
          <a:solidFill>
            <a:schemeClr val="accent4">
              <a:alpha val="23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BC4A3C-4B42-4889-9718-7B9CB0665712}"/>
              </a:ext>
            </a:extLst>
          </p:cNvPr>
          <p:cNvSpPr>
            <a:spLocks noChangeAspect="1"/>
          </p:cNvSpPr>
          <p:nvPr/>
        </p:nvSpPr>
        <p:spPr>
          <a:xfrm>
            <a:off x="5224821" y="3442523"/>
            <a:ext cx="215851" cy="216000"/>
          </a:xfrm>
          <a:prstGeom prst="roundRect">
            <a:avLst/>
          </a:prstGeom>
          <a:solidFill>
            <a:srgbClr val="EF464C">
              <a:alpha val="23000"/>
            </a:srgbClr>
          </a:solidFill>
          <a:ln w="12700">
            <a:solidFill>
              <a:srgbClr val="EF4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E1FCF0-1C85-4669-88E0-6129789DF4F5}"/>
              </a:ext>
            </a:extLst>
          </p:cNvPr>
          <p:cNvSpPr/>
          <p:nvPr/>
        </p:nvSpPr>
        <p:spPr>
          <a:xfrm>
            <a:off x="5218290" y="2229854"/>
            <a:ext cx="327911" cy="216001"/>
          </a:xfrm>
          <a:prstGeom prst="roundRect">
            <a:avLst/>
          </a:prstGeom>
          <a:solidFill>
            <a:schemeClr val="accent3">
              <a:alpha val="23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959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605C09C-5408-774A-2B93-E5DAF409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72" b="7065"/>
          <a:stretch>
            <a:fillRect/>
          </a:stretch>
        </p:blipFill>
        <p:spPr>
          <a:xfrm>
            <a:off x="-1077128" y="990042"/>
            <a:ext cx="5914971" cy="586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CD982-1DF9-4E3A-9203-B3E0CFBA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467" dirty="0">
                <a:latin typeface="Molnlycke Din"/>
                <a:ea typeface="Molnlycke Din"/>
                <a:cs typeface="Molnlycke Din"/>
              </a:rPr>
              <a:t>Alertes et alarmes</a:t>
            </a:r>
            <a:endParaRPr lang="sv-SE" sz="34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D311E-4041-4D1D-BC8D-E3BA8214EA71}"/>
              </a:ext>
            </a:extLst>
          </p:cNvPr>
          <p:cNvSpPr txBox="1"/>
          <p:nvPr/>
        </p:nvSpPr>
        <p:spPr>
          <a:xfrm>
            <a:off x="4513850" y="3653075"/>
            <a:ext cx="266468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00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Alerte</a:t>
            </a:r>
            <a:endParaRPr lang="sv-SE" sz="2000">
              <a:solidFill>
                <a:srgbClr val="FEB019"/>
              </a:solidFill>
              <a:latin typeface="Molnlycke Sans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 voyant clignote mais n’est pas suivi d’une alarme sonore, et la pompe continue de fonctionner. </a:t>
            </a:r>
            <a:endParaRPr lang="sv-SE" sz="160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E7935-7B38-41D9-93B9-6F2BBE91BA12}"/>
              </a:ext>
            </a:extLst>
          </p:cNvPr>
          <p:cNvSpPr txBox="1"/>
          <p:nvPr/>
        </p:nvSpPr>
        <p:spPr>
          <a:xfrm>
            <a:off x="7857117" y="3704191"/>
            <a:ext cx="339964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600">
                <a:solidFill>
                  <a:schemeClr val="accent2"/>
                </a:solidFill>
                <a:latin typeface="+mn-lt"/>
              </a:defRPr>
            </a:lvl1pPr>
          </a:lstStyle>
          <a:p>
            <a:pPr algn="ctr"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000" dirty="0">
                <a:solidFill>
                  <a:srgbClr val="E34121"/>
                </a:solidFill>
                <a:latin typeface="Molnlycke Din"/>
                <a:ea typeface="Molnlycke Din"/>
                <a:cs typeface="Molnlycke Din"/>
              </a:rPr>
              <a:t>Alarme</a:t>
            </a:r>
            <a:endParaRPr lang="sv-SE" sz="2000" dirty="0">
              <a:solidFill>
                <a:srgbClr val="E34121"/>
              </a:solidFill>
              <a:latin typeface="Molnlycke Sans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 voyant clignote et </a:t>
            </a:r>
            <a:br>
              <a:rPr dirty="0">
                <a:solidFill>
                  <a:srgbClr val="00402F"/>
                </a:solidFill>
                <a:latin typeface="Molnlycke Sans Light"/>
              </a:rPr>
            </a:br>
            <a:r>
              <a:rPr lang="fr-FR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est suivi d’une alarme sonore, après quoi la pompe se met en pause.</a:t>
            </a:r>
            <a:endParaRPr lang="sv-SE" dirty="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9C890-E449-7F4A-35C7-7FD663CD4407}"/>
              </a:ext>
            </a:extLst>
          </p:cNvPr>
          <p:cNvSpPr txBox="1"/>
          <p:nvPr/>
        </p:nvSpPr>
        <p:spPr>
          <a:xfrm>
            <a:off x="5071045" y="1731982"/>
            <a:ext cx="480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56631"/>
              </a:buClr>
            </a:pPr>
            <a:r>
              <a:rPr lang="fr-FR" sz="2400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Quelle est la différence entre une alarme et une alerte 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6A56C6-E6C7-4F22-7AFD-FC351548F32C}"/>
              </a:ext>
            </a:extLst>
          </p:cNvPr>
          <p:cNvGrpSpPr/>
          <p:nvPr/>
        </p:nvGrpSpPr>
        <p:grpSpPr>
          <a:xfrm>
            <a:off x="5199102" y="3121739"/>
            <a:ext cx="1404671" cy="528048"/>
            <a:chOff x="5199102" y="3121739"/>
            <a:chExt cx="1404670" cy="528048"/>
          </a:xfrm>
        </p:grpSpPr>
        <p:pic>
          <p:nvPicPr>
            <p:cNvPr id="5" name="Graphic 4" descr="Lights On with solid fill">
              <a:extLst>
                <a:ext uri="{FF2B5EF4-FFF2-40B4-BE49-F238E27FC236}">
                  <a16:creationId xmlns:a16="http://schemas.microsoft.com/office/drawing/2014/main" id="{91C38096-84C9-EE5D-A597-173F76230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99102" y="3152515"/>
              <a:ext cx="453479" cy="453479"/>
            </a:xfrm>
            <a:prstGeom prst="rect">
              <a:avLst/>
            </a:prstGeom>
          </p:spPr>
        </p:pic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090AA753-1D1F-A691-B92A-1695A84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50293" y="3156671"/>
              <a:ext cx="453479" cy="453479"/>
            </a:xfrm>
            <a:prstGeom prst="rect">
              <a:avLst/>
            </a:prstGeom>
          </p:spPr>
        </p:pic>
        <p:pic>
          <p:nvPicPr>
            <p:cNvPr id="6" name="Graphic 5" descr="Mute speaker with solid fill">
              <a:extLst>
                <a:ext uri="{FF2B5EF4-FFF2-40B4-BE49-F238E27FC236}">
                  <a16:creationId xmlns:a16="http://schemas.microsoft.com/office/drawing/2014/main" id="{618BE499-8D47-63DC-8B4B-ED64BB75C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52581" y="3121739"/>
              <a:ext cx="528048" cy="52804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12EB80-522B-237B-3B6C-ACEC3506EB1D}"/>
              </a:ext>
            </a:extLst>
          </p:cNvPr>
          <p:cNvGrpSpPr/>
          <p:nvPr/>
        </p:nvGrpSpPr>
        <p:grpSpPr>
          <a:xfrm>
            <a:off x="8585201" y="3120094"/>
            <a:ext cx="1383855" cy="524485"/>
            <a:chOff x="8585200" y="3120093"/>
            <a:chExt cx="1383854" cy="524485"/>
          </a:xfrm>
        </p:grpSpPr>
        <p:pic>
          <p:nvPicPr>
            <p:cNvPr id="28" name="Graphic 27" descr="Pause with solid fill">
              <a:extLst>
                <a:ext uri="{FF2B5EF4-FFF2-40B4-BE49-F238E27FC236}">
                  <a16:creationId xmlns:a16="http://schemas.microsoft.com/office/drawing/2014/main" id="{134453A4-F698-5106-56C3-C55D53F8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56937" y="3179705"/>
              <a:ext cx="412117" cy="412117"/>
            </a:xfrm>
            <a:prstGeom prst="rect">
              <a:avLst/>
            </a:prstGeom>
          </p:spPr>
        </p:pic>
        <p:pic>
          <p:nvPicPr>
            <p:cNvPr id="32" name="Graphic 31" descr="Lights On with solid fill">
              <a:extLst>
                <a:ext uri="{FF2B5EF4-FFF2-40B4-BE49-F238E27FC236}">
                  <a16:creationId xmlns:a16="http://schemas.microsoft.com/office/drawing/2014/main" id="{F26D1D3A-111F-1D75-E083-B5B26AACA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85200" y="3152515"/>
              <a:ext cx="453479" cy="453479"/>
            </a:xfrm>
            <a:prstGeom prst="rect">
              <a:avLst/>
            </a:prstGeom>
          </p:spPr>
        </p:pic>
        <p:pic>
          <p:nvPicPr>
            <p:cNvPr id="7" name="Graphic 6" descr="Volume with solid fill">
              <a:extLst>
                <a:ext uri="{FF2B5EF4-FFF2-40B4-BE49-F238E27FC236}">
                  <a16:creationId xmlns:a16="http://schemas.microsoft.com/office/drawing/2014/main" id="{3ED0E3C1-929B-87F2-AC66-DBBE2C05C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070429" y="3120093"/>
              <a:ext cx="524485" cy="524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77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605C09C-5408-774A-2B93-E5DAF409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72" b="7065"/>
          <a:stretch>
            <a:fillRect/>
          </a:stretch>
        </p:blipFill>
        <p:spPr>
          <a:xfrm>
            <a:off x="-1077128" y="990042"/>
            <a:ext cx="5914971" cy="586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CD982-1DF9-4E3A-9203-B3E0CFBA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23" y="226221"/>
            <a:ext cx="11214100" cy="763823"/>
          </a:xfrm>
        </p:spPr>
        <p:txBody>
          <a:bodyPr/>
          <a:lstStyle/>
          <a:p>
            <a:r>
              <a:rPr lang="fr-FR" sz="3467" dirty="0">
                <a:latin typeface="Molnlycke Din"/>
                <a:ea typeface="Molnlycke Din"/>
                <a:cs typeface="Molnlycke Din"/>
              </a:rPr>
              <a:t>Alertes et alarmes : </a:t>
            </a:r>
            <a:r>
              <a:rPr lang="fr-FR" sz="3467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     </a:t>
            </a:r>
            <a:r>
              <a:rPr lang="fr-FR" sz="3467" dirty="0">
                <a:solidFill>
                  <a:srgbClr val="A38CB1"/>
                </a:solidFill>
                <a:latin typeface="Molnlycke Din"/>
              </a:rPr>
              <a:t>PILE FAIBLE</a:t>
            </a:r>
            <a:endParaRPr lang="sv-SE" sz="3467" dirty="0">
              <a:solidFill>
                <a:srgbClr val="A38CB1"/>
              </a:solidFill>
              <a:latin typeface="Molnlycke Di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4295C0-B1A7-FC3A-CC7D-361D39DCD4A8}"/>
              </a:ext>
            </a:extLst>
          </p:cNvPr>
          <p:cNvSpPr txBox="1"/>
          <p:nvPr/>
        </p:nvSpPr>
        <p:spPr>
          <a:xfrm>
            <a:off x="4908195" y="1798088"/>
            <a:ext cx="5625335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ALERTE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 voyant clignote une fois toutes les 5 secondes lorsqu’il reste jusqu’à 24 heures de batterie, la pompe ne se met pas en pause.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64480-FCB0-22CE-784B-D1D040E76F51}"/>
              </a:ext>
            </a:extLst>
          </p:cNvPr>
          <p:cNvSpPr txBox="1"/>
          <p:nvPr/>
        </p:nvSpPr>
        <p:spPr>
          <a:xfrm>
            <a:off x="4908196" y="3490136"/>
            <a:ext cx="5771713" cy="743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E34121"/>
                </a:solidFill>
                <a:latin typeface="Molnlycke Din"/>
                <a:ea typeface="Molnlycke Din"/>
                <a:cs typeface="Molnlycke Din"/>
              </a:rPr>
              <a:t>ALARME</a:t>
            </a:r>
            <a:r>
              <a:rPr lang="fr-FR" sz="1600" dirty="0">
                <a:solidFill>
                  <a:srgbClr val="555559"/>
                </a:solidFill>
                <a:latin typeface="Molnlycke Din"/>
                <a:ea typeface="Molnlycke Din"/>
                <a:cs typeface="Molnlycke Din"/>
              </a:rPr>
              <a:t>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il reste moins de 4 heures d’autonomie des piles.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D7EF2A-4831-4945-C8EA-4C55C0DC5FEB}"/>
              </a:ext>
            </a:extLst>
          </p:cNvPr>
          <p:cNvSpPr/>
          <p:nvPr/>
        </p:nvSpPr>
        <p:spPr>
          <a:xfrm>
            <a:off x="2053766" y="2235999"/>
            <a:ext cx="327911" cy="209856"/>
          </a:xfrm>
          <a:prstGeom prst="roundRect">
            <a:avLst/>
          </a:prstGeom>
          <a:solidFill>
            <a:schemeClr val="accent5">
              <a:alpha val="23000"/>
            </a:schemeClr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28F85-405F-1C3B-B3B5-6E7CD2F209A1}"/>
              </a:ext>
            </a:extLst>
          </p:cNvPr>
          <p:cNvGrpSpPr/>
          <p:nvPr/>
        </p:nvGrpSpPr>
        <p:grpSpPr>
          <a:xfrm>
            <a:off x="8689900" y="250191"/>
            <a:ext cx="1234979" cy="688019"/>
            <a:chOff x="7185072" y="1946106"/>
            <a:chExt cx="1663932" cy="926992"/>
          </a:xfrm>
        </p:grpSpPr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0EBBF059-A58F-F82D-D87B-3D7E56A1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422" y="1946106"/>
              <a:ext cx="1624335" cy="91688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A3B80E6-85D7-AC0D-2326-E8F7A304E372}"/>
                </a:ext>
              </a:extLst>
            </p:cNvPr>
            <p:cNvSpPr/>
            <p:nvPr/>
          </p:nvSpPr>
          <p:spPr>
            <a:xfrm>
              <a:off x="7185072" y="1946106"/>
              <a:ext cx="1663932" cy="926992"/>
            </a:xfrm>
            <a:prstGeom prst="roundRect">
              <a:avLst>
                <a:gd name="adj" fmla="val 10715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97FF86"/>
                </a:solidFill>
                <a:latin typeface="Molnlycke Sans Ligh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D8E464-6066-5A84-1DFA-432E14DE2297}"/>
              </a:ext>
            </a:extLst>
          </p:cNvPr>
          <p:cNvGrpSpPr/>
          <p:nvPr/>
        </p:nvGrpSpPr>
        <p:grpSpPr>
          <a:xfrm>
            <a:off x="4908195" y="4224940"/>
            <a:ext cx="6208891" cy="453479"/>
            <a:chOff x="4732158" y="4675083"/>
            <a:chExt cx="6208891" cy="45347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BD8C81-680A-D6A9-3AC7-615B8C6BA856}"/>
                </a:ext>
              </a:extLst>
            </p:cNvPr>
            <p:cNvSpPr txBox="1"/>
            <p:nvPr/>
          </p:nvSpPr>
          <p:spPr>
            <a:xfrm>
              <a:off x="5169337" y="4738142"/>
              <a:ext cx="5771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056631"/>
                </a:buClr>
              </a:pPr>
              <a:r>
                <a:rPr lang="fr-FR" sz="1600" dirty="0">
                  <a:solidFill>
                    <a:srgbClr val="555559"/>
                  </a:solidFill>
                  <a:latin typeface="Molnlycke Din Light"/>
                  <a:ea typeface="Molnlycke Din Light"/>
                  <a:cs typeface="Molnlycke Din Light"/>
                </a:rPr>
                <a:t>le voyant de pile reste actif, clignotant une fois toutes les secondes</a:t>
              </a:r>
              <a:endParaRPr lang="en-SE" sz="1600" dirty="0">
                <a:solidFill>
                  <a:srgbClr val="00402F"/>
                </a:solidFill>
                <a:latin typeface="Molnlycke Sans Light"/>
              </a:endParaRPr>
            </a:p>
          </p:txBody>
        </p:sp>
        <p:pic>
          <p:nvPicPr>
            <p:cNvPr id="36" name="Graphic 35" descr="Lights On with solid fill">
              <a:extLst>
                <a:ext uri="{FF2B5EF4-FFF2-40B4-BE49-F238E27FC236}">
                  <a16:creationId xmlns:a16="http://schemas.microsoft.com/office/drawing/2014/main" id="{AABC18C9-FA12-1365-A214-EAEBC7E0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2158" y="4675083"/>
              <a:ext cx="453479" cy="45347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4CF093-8E87-CBA5-504B-211B452848DF}"/>
              </a:ext>
            </a:extLst>
          </p:cNvPr>
          <p:cNvGrpSpPr/>
          <p:nvPr/>
        </p:nvGrpSpPr>
        <p:grpSpPr>
          <a:xfrm>
            <a:off x="4993671" y="4789776"/>
            <a:ext cx="5369532" cy="381771"/>
            <a:chOff x="4817635" y="5239910"/>
            <a:chExt cx="5030877" cy="38177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1E4477-B6A1-6C16-106F-9163F7FBE228}"/>
                </a:ext>
              </a:extLst>
            </p:cNvPr>
            <p:cNvSpPr txBox="1"/>
            <p:nvPr/>
          </p:nvSpPr>
          <p:spPr>
            <a:xfrm>
              <a:off x="5169337" y="5255079"/>
              <a:ext cx="4679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56631"/>
                </a:buClr>
              </a:pPr>
              <a:r>
                <a:rPr lang="fr-FR" sz="1600" dirty="0">
                  <a:solidFill>
                    <a:srgbClr val="555559"/>
                  </a:solidFill>
                  <a:latin typeface="Molnlycke Din Light"/>
                  <a:ea typeface="Molnlycke Din Light"/>
                  <a:cs typeface="Molnlycke Din Light"/>
                </a:rPr>
                <a:t>la pompe émet une alarme sonore de manière répétée</a:t>
              </a:r>
            </a:p>
          </p:txBody>
        </p:sp>
        <p:pic>
          <p:nvPicPr>
            <p:cNvPr id="37" name="Graphic 36" descr="Volume with solid fill">
              <a:extLst>
                <a:ext uri="{FF2B5EF4-FFF2-40B4-BE49-F238E27FC236}">
                  <a16:creationId xmlns:a16="http://schemas.microsoft.com/office/drawing/2014/main" id="{15CAB2BC-3B68-93DF-CC7D-BD6369C66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17635" y="5239910"/>
              <a:ext cx="381771" cy="381771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F0C54AB-3CB6-06CE-1E10-510F13AD1744}"/>
              </a:ext>
            </a:extLst>
          </p:cNvPr>
          <p:cNvSpPr txBox="1"/>
          <p:nvPr/>
        </p:nvSpPr>
        <p:spPr>
          <a:xfrm>
            <a:off x="4822023" y="5459409"/>
            <a:ext cx="705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Conduite à tenir 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Changer les piles prévues à cet usage (lithium)</a:t>
            </a:r>
          </a:p>
        </p:txBody>
      </p:sp>
    </p:spTree>
    <p:extLst>
      <p:ext uri="{BB962C8B-B14F-4D97-AF65-F5344CB8AC3E}">
        <p14:creationId xmlns:p14="http://schemas.microsoft.com/office/powerpoint/2010/main" val="17900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Stéthoscope formé en cœur">
            <a:extLst>
              <a:ext uri="{FF2B5EF4-FFF2-40B4-BE49-F238E27FC236}">
                <a16:creationId xmlns:a16="http://schemas.microsoft.com/office/drawing/2014/main" id="{8078BC38-767A-5631-321C-39F3AEDA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573" y="4635897"/>
            <a:ext cx="2121760" cy="136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605C09C-5408-774A-2B93-E5DAF4098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0" t="7371" r="19500" b="11018"/>
          <a:stretch/>
        </p:blipFill>
        <p:spPr>
          <a:xfrm>
            <a:off x="134471" y="1034867"/>
            <a:ext cx="3451412" cy="5596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CD982-1DF9-4E3A-9203-B3E0CFBA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6" y="226221"/>
            <a:ext cx="11214100" cy="763823"/>
          </a:xfrm>
        </p:spPr>
        <p:txBody>
          <a:bodyPr/>
          <a:lstStyle/>
          <a:p>
            <a:r>
              <a:rPr lang="fr-FR" sz="3467" dirty="0">
                <a:latin typeface="Molnlycke Din"/>
                <a:ea typeface="Molnlycke Din"/>
                <a:cs typeface="Molnlycke Din"/>
              </a:rPr>
              <a:t>Alertes et alarmes : </a:t>
            </a:r>
            <a:r>
              <a:rPr lang="fr-FR" sz="3467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      </a:t>
            </a:r>
            <a:r>
              <a:rPr lang="fr-FR" sz="3467" dirty="0">
                <a:solidFill>
                  <a:srgbClr val="8DB9BA"/>
                </a:solidFill>
                <a:latin typeface="Molnlycke Din"/>
              </a:rPr>
              <a:t>FUITE</a:t>
            </a:r>
            <a:endParaRPr lang="sv-SE" sz="3467" dirty="0">
              <a:solidFill>
                <a:srgbClr val="8DB9BA"/>
              </a:solidFill>
              <a:latin typeface="Molnlycke Din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043D24-F2F2-53A6-B329-534C9E9AF718}"/>
              </a:ext>
            </a:extLst>
          </p:cNvPr>
          <p:cNvGrpSpPr/>
          <p:nvPr/>
        </p:nvGrpSpPr>
        <p:grpSpPr>
          <a:xfrm>
            <a:off x="6493097" y="121083"/>
            <a:ext cx="1257023" cy="700299"/>
            <a:chOff x="2333708" y="1753865"/>
            <a:chExt cx="1663932" cy="926992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228C32A-811A-2DD8-B446-F78A04F2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0404" y="1759442"/>
              <a:ext cx="1647236" cy="916887"/>
            </a:xfrm>
            <a:prstGeom prst="rect">
              <a:avLst/>
            </a:prstGeom>
            <a:solidFill>
              <a:schemeClr val="accent3"/>
            </a:solidFill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301ABA-8D94-A434-26B3-583F322A53EE}"/>
                </a:ext>
              </a:extLst>
            </p:cNvPr>
            <p:cNvSpPr/>
            <p:nvPr/>
          </p:nvSpPr>
          <p:spPr>
            <a:xfrm>
              <a:off x="2333708" y="1753865"/>
              <a:ext cx="1663932" cy="926992"/>
            </a:xfrm>
            <a:prstGeom prst="roundRect">
              <a:avLst>
                <a:gd name="adj" fmla="val 10715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34BEDD-962B-DA83-2F10-C54E2E875A53}"/>
              </a:ext>
            </a:extLst>
          </p:cNvPr>
          <p:cNvSpPr/>
          <p:nvPr/>
        </p:nvSpPr>
        <p:spPr>
          <a:xfrm>
            <a:off x="1278934" y="2249680"/>
            <a:ext cx="327911" cy="216001"/>
          </a:xfrm>
          <a:prstGeom prst="roundRect">
            <a:avLst/>
          </a:prstGeom>
          <a:solidFill>
            <a:schemeClr val="accent3">
              <a:alpha val="23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64480-FCB0-22CE-784B-D1D040E76F51}"/>
              </a:ext>
            </a:extLst>
          </p:cNvPr>
          <p:cNvSpPr txBox="1"/>
          <p:nvPr/>
        </p:nvSpPr>
        <p:spPr>
          <a:xfrm>
            <a:off x="3387144" y="2583301"/>
            <a:ext cx="461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"/>
                <a:ea typeface="Molnlycke Din"/>
                <a:cs typeface="Molnlycke Din"/>
              </a:rPr>
              <a:t>Condition pour une </a:t>
            </a:r>
            <a:r>
              <a:rPr lang="fr-FR" sz="1600" dirty="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alerte</a:t>
            </a:r>
            <a:r>
              <a:rPr lang="fr-FR" sz="1600" dirty="0">
                <a:solidFill>
                  <a:srgbClr val="555559"/>
                </a:solidFill>
                <a:latin typeface="Molnlycke Din"/>
                <a:ea typeface="Molnlycke Din"/>
                <a:cs typeface="Molnlycke Din"/>
              </a:rPr>
              <a:t> </a:t>
            </a: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= une fuite que la pompe peut résoudre dans un cycle de fonctionnement d’une durée inférieure à 30 secondes.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La fuite est compensée.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1E380196-54EC-5275-5558-6D69819D6D41}"/>
              </a:ext>
            </a:extLst>
          </p:cNvPr>
          <p:cNvSpPr txBox="1"/>
          <p:nvPr/>
        </p:nvSpPr>
        <p:spPr>
          <a:xfrm>
            <a:off x="3407127" y="1531930"/>
            <a:ext cx="4541048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ALERTE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 voyant clignote mais n’est pas suivi d’une alarme sonore, et la pompe continue de fonctionner.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  <p:grpSp>
        <p:nvGrpSpPr>
          <p:cNvPr id="24" name="Group 28">
            <a:extLst>
              <a:ext uri="{FF2B5EF4-FFF2-40B4-BE49-F238E27FC236}">
                <a16:creationId xmlns:a16="http://schemas.microsoft.com/office/drawing/2014/main" id="{C406449B-A33C-6E33-F24C-DD61E30553FB}"/>
              </a:ext>
            </a:extLst>
          </p:cNvPr>
          <p:cNvGrpSpPr/>
          <p:nvPr/>
        </p:nvGrpSpPr>
        <p:grpSpPr>
          <a:xfrm>
            <a:off x="76939" y="6316235"/>
            <a:ext cx="10777243" cy="417276"/>
            <a:chOff x="10130562" y="3607487"/>
            <a:chExt cx="2585920" cy="1782187"/>
          </a:xfrm>
        </p:grpSpPr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3670C982-0B59-7134-9019-71A8E788A46B}"/>
                </a:ext>
              </a:extLst>
            </p:cNvPr>
            <p:cNvSpPr txBox="1"/>
            <p:nvPr/>
          </p:nvSpPr>
          <p:spPr>
            <a:xfrm>
              <a:off x="10130626" y="3924583"/>
              <a:ext cx="2585856" cy="1270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333" dirty="0">
                  <a:solidFill>
                    <a:srgbClr val="555559"/>
                  </a:solidFill>
                  <a:latin typeface="Molnlycke Din"/>
                  <a:ea typeface="Molnlycke Din"/>
                  <a:cs typeface="Molnlycke Din"/>
                </a:rPr>
                <a:t>Remarque : </a:t>
              </a:r>
              <a:r>
                <a:rPr lang="fr-FR" sz="1333" dirty="0">
                  <a:solidFill>
                    <a:srgbClr val="555559"/>
                  </a:solidFill>
                  <a:latin typeface="Molnlycke Din Light"/>
                  <a:ea typeface="Molnlycke Din Light"/>
                  <a:cs typeface="Molnlycke Din Light"/>
                </a:rPr>
                <a:t>les cycles avec la lumière clignotante peuvent se poursuivre presque continuellement et entraîneront une décharge des piles.</a:t>
              </a:r>
              <a:endParaRPr lang="sv-SE" sz="1333" dirty="0">
                <a:solidFill>
                  <a:srgbClr val="00402F"/>
                </a:solidFill>
                <a:latin typeface="Molnlycke Sans Light"/>
              </a:endParaRPr>
            </a:p>
          </p:txBody>
        </p:sp>
        <p:sp>
          <p:nvSpPr>
            <p:cNvPr id="26" name="Rectangle: Rounded Corners 27">
              <a:extLst>
                <a:ext uri="{FF2B5EF4-FFF2-40B4-BE49-F238E27FC236}">
                  <a16:creationId xmlns:a16="http://schemas.microsoft.com/office/drawing/2014/main" id="{8FA5CD14-3BD5-A356-AA05-C9523B65C71B}"/>
                </a:ext>
              </a:extLst>
            </p:cNvPr>
            <p:cNvSpPr/>
            <p:nvPr/>
          </p:nvSpPr>
          <p:spPr>
            <a:xfrm>
              <a:off x="10130562" y="3607487"/>
              <a:ext cx="2520328" cy="1782187"/>
            </a:xfrm>
            <a:prstGeom prst="roundRect">
              <a:avLst>
                <a:gd name="adj" fmla="val 11322"/>
              </a:avLst>
            </a:prstGeom>
            <a:noFill/>
            <a:ln w="19050">
              <a:solidFill>
                <a:srgbClr val="E34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  <a:latin typeface="Molnlycke Sans Light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DE48E458-0C66-7A0B-22D3-F867A686EEF6}"/>
              </a:ext>
            </a:extLst>
          </p:cNvPr>
          <p:cNvSpPr txBox="1"/>
          <p:nvPr/>
        </p:nvSpPr>
        <p:spPr>
          <a:xfrm>
            <a:off x="3506469" y="4087480"/>
            <a:ext cx="6096000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b="1" dirty="0">
                <a:solidFill>
                  <a:srgbClr val="14AF28"/>
                </a:solidFill>
                <a:latin typeface="Molnlycke Din Light"/>
              </a:rPr>
              <a:t>Conduite à tenir :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Lisser le contour du pansement ou de la mousse avec le doigt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Vérifier l’adhésivité du système d’aspiration 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Vérifier le connecteur des tubulures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Vérifier la bonne insertion du réservoir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Aide d’un stéthoscope pour détecter une micro fuite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089A256-908D-EC97-555B-E21B31593FD4}"/>
              </a:ext>
            </a:extLst>
          </p:cNvPr>
          <p:cNvSpPr txBox="1"/>
          <p:nvPr/>
        </p:nvSpPr>
        <p:spPr>
          <a:xfrm>
            <a:off x="8502917" y="1533897"/>
            <a:ext cx="3674779" cy="172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FF0000"/>
                </a:solidFill>
                <a:latin typeface="Molnlycke Din"/>
                <a:ea typeface="Molnlycke Din"/>
                <a:cs typeface="Molnlycke Din"/>
              </a:rPr>
              <a:t>ALARME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Alarme sonore en cas de fuite plus importante ne pouvant être compensée. Un voyant s’allume pendant plus de 30 secondes, l’alarme se déclenche et la pompe passe en mode « pause ».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25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605C09C-5408-774A-2B93-E5DAF409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72" b="7065"/>
          <a:stretch>
            <a:fillRect/>
          </a:stretch>
        </p:blipFill>
        <p:spPr>
          <a:xfrm>
            <a:off x="-1077128" y="990042"/>
            <a:ext cx="5914971" cy="586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CD982-1DF9-4E3A-9203-B3E0CFBA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6" y="226221"/>
            <a:ext cx="11214100" cy="763823"/>
          </a:xfrm>
        </p:spPr>
        <p:txBody>
          <a:bodyPr/>
          <a:lstStyle/>
          <a:p>
            <a:r>
              <a:rPr lang="fr-FR" sz="2667" dirty="0">
                <a:latin typeface="Molnlycke Din"/>
                <a:ea typeface="Molnlycke Din"/>
                <a:cs typeface="Molnlycke Din"/>
              </a:rPr>
              <a:t>Alertes et alarmes :</a:t>
            </a:r>
            <a:r>
              <a:rPr lang="fr-FR" sz="3467" dirty="0">
                <a:solidFill>
                  <a:srgbClr val="14AF28"/>
                </a:solidFill>
                <a:latin typeface="Molnlycke Din"/>
                <a:ea typeface="Molnlycke Din"/>
                <a:cs typeface="Molnlycke Din"/>
              </a:rPr>
              <a:t> </a:t>
            </a:r>
            <a:r>
              <a:rPr lang="fr-FR" sz="2667" dirty="0">
                <a:solidFill>
                  <a:srgbClr val="D1A3B0"/>
                </a:solidFill>
                <a:latin typeface="Molnlycke Din"/>
              </a:rPr>
              <a:t>OBSTRUCTION / RESERVOIR PLEIN</a:t>
            </a:r>
            <a:r>
              <a:rPr lang="fr-FR" sz="3467" dirty="0">
                <a:solidFill>
                  <a:srgbClr val="D1A3B0"/>
                </a:solidFill>
                <a:latin typeface="Molnlycke Din"/>
              </a:rPr>
              <a:t> </a:t>
            </a:r>
            <a:endParaRPr lang="sv-SE" sz="3467" dirty="0"/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DA32546E-340A-1806-A7FA-93BFF010A63F}"/>
              </a:ext>
            </a:extLst>
          </p:cNvPr>
          <p:cNvSpPr/>
          <p:nvPr/>
        </p:nvSpPr>
        <p:spPr>
          <a:xfrm>
            <a:off x="1724754" y="3526701"/>
            <a:ext cx="327911" cy="209856"/>
          </a:xfrm>
          <a:prstGeom prst="roundRect">
            <a:avLst/>
          </a:prstGeom>
          <a:solidFill>
            <a:schemeClr val="accent5">
              <a:alpha val="23000"/>
            </a:schemeClr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  <a:latin typeface="Molnlycke Sans Light"/>
            </a:endParaRP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C9632A52-6A9F-F248-ED3E-0B1D61B96FA8}"/>
              </a:ext>
            </a:extLst>
          </p:cNvPr>
          <p:cNvGrpSpPr/>
          <p:nvPr/>
        </p:nvGrpSpPr>
        <p:grpSpPr>
          <a:xfrm>
            <a:off x="10034296" y="100023"/>
            <a:ext cx="1268101" cy="740036"/>
            <a:chOff x="14511413" y="4647363"/>
            <a:chExt cx="1673662" cy="883813"/>
          </a:xfrm>
        </p:grpSpPr>
        <p:pic>
          <p:nvPicPr>
            <p:cNvPr id="30" name="Picture 33" descr="Icon, rectangle&#10;&#10;Description automatically generated">
              <a:extLst>
                <a:ext uri="{FF2B5EF4-FFF2-40B4-BE49-F238E27FC236}">
                  <a16:creationId xmlns:a16="http://schemas.microsoft.com/office/drawing/2014/main" id="{28FDB602-9BB0-2C3D-F3F5-BEFA7B4E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0249" y="4660241"/>
              <a:ext cx="1625509" cy="858778"/>
            </a:xfrm>
            <a:prstGeom prst="rect">
              <a:avLst/>
            </a:prstGeom>
          </p:spPr>
        </p:pic>
        <p:sp>
          <p:nvSpPr>
            <p:cNvPr id="31" name="Rectangle: Rounded Corners 49">
              <a:extLst>
                <a:ext uri="{FF2B5EF4-FFF2-40B4-BE49-F238E27FC236}">
                  <a16:creationId xmlns:a16="http://schemas.microsoft.com/office/drawing/2014/main" id="{56D2438A-6780-3973-A238-F3EAB71A1B0F}"/>
                </a:ext>
              </a:extLst>
            </p:cNvPr>
            <p:cNvSpPr/>
            <p:nvPr/>
          </p:nvSpPr>
          <p:spPr>
            <a:xfrm>
              <a:off x="14511413" y="4647363"/>
              <a:ext cx="1673662" cy="883813"/>
            </a:xfrm>
            <a:prstGeom prst="roundRect">
              <a:avLst>
                <a:gd name="adj" fmla="val 11896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sp>
        <p:nvSpPr>
          <p:cNvPr id="38" name="TextBox 12">
            <a:extLst>
              <a:ext uri="{FF2B5EF4-FFF2-40B4-BE49-F238E27FC236}">
                <a16:creationId xmlns:a16="http://schemas.microsoft.com/office/drawing/2014/main" id="{6E7F528C-FED0-8CBA-B1DA-3EECB327B33A}"/>
              </a:ext>
            </a:extLst>
          </p:cNvPr>
          <p:cNvSpPr txBox="1"/>
          <p:nvPr/>
        </p:nvSpPr>
        <p:spPr>
          <a:xfrm>
            <a:off x="3913252" y="1700297"/>
            <a:ext cx="7803653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FF0000"/>
                </a:solidFill>
                <a:latin typeface="Molnlycke Din"/>
                <a:ea typeface="Molnlycke Din"/>
                <a:cs typeface="Molnlycke Din"/>
              </a:rPr>
              <a:t>ALARME</a:t>
            </a:r>
            <a:r>
              <a:rPr lang="fr-FR" sz="2133" b="1" dirty="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 voyant clignote après 3 minutes puis est suivi d’une alarme sonore toutes les 5 minutes pendant 25 minutes puis s’espace toutes les 15 minutes.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La pompe se met en pause. Elle se remet en marche après sa remise en route manuelle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652A8FF-36A8-EAAA-948A-C8BC830855BD}"/>
              </a:ext>
            </a:extLst>
          </p:cNvPr>
          <p:cNvSpPr txBox="1"/>
          <p:nvPr/>
        </p:nvSpPr>
        <p:spPr>
          <a:xfrm>
            <a:off x="3913252" y="3146956"/>
            <a:ext cx="7803653" cy="358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b="1" dirty="0">
                <a:solidFill>
                  <a:srgbClr val="14AF28"/>
                </a:solidFill>
                <a:latin typeface="Molnlycke Din Light"/>
              </a:rPr>
              <a:t>Conduite à tenir :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Vérifier si le réservoir est plein</a:t>
            </a: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Si réservoir plein : procéder au changement de réservoir </a:t>
            </a: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Si le réservoir n’est pas plein : il s’agit d’une obstruction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En cas d’obstruction :</a:t>
            </a: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S’assurer que la tubulure n’est pas coudée ni pincée</a:t>
            </a: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S’assurer que les 2 clamps de la tubulure ne sont pas en position fermée</a:t>
            </a: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  <a:p>
            <a:pPr marL="228594" indent="12911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Vérifier la qualité des exsudats : si épais et visqueux privilégier le pansement mousse</a:t>
            </a:r>
          </a:p>
          <a:p>
            <a:pPr marL="228594" indent="-228594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600" dirty="0">
              <a:solidFill>
                <a:srgbClr val="555559"/>
              </a:solidFill>
              <a:latin typeface="Molnlycke Din Light"/>
            </a:endParaRPr>
          </a:p>
        </p:txBody>
      </p:sp>
      <p:pic>
        <p:nvPicPr>
          <p:cNvPr id="41" name="Image 40" descr="Une image contenant croquis, dessin, ustensiles de cuisine, illustration&#10;&#10;Description générée automatiquement">
            <a:extLst>
              <a:ext uri="{FF2B5EF4-FFF2-40B4-BE49-F238E27FC236}">
                <a16:creationId xmlns:a16="http://schemas.microsoft.com/office/drawing/2014/main" id="{A6459C31-D029-B4DE-8C40-2003675B4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51508" b="11765"/>
          <a:stretch/>
        </p:blipFill>
        <p:spPr>
          <a:xfrm>
            <a:off x="4837843" y="5014844"/>
            <a:ext cx="1219136" cy="8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3686207-7ACE-DBB4-F439-35482AF37ECA}"/>
              </a:ext>
            </a:extLst>
          </p:cNvPr>
          <p:cNvGrpSpPr/>
          <p:nvPr/>
        </p:nvGrpSpPr>
        <p:grpSpPr>
          <a:xfrm>
            <a:off x="9831570" y="226221"/>
            <a:ext cx="563609" cy="442993"/>
            <a:chOff x="7185072" y="1946106"/>
            <a:chExt cx="1663932" cy="926992"/>
          </a:xfrm>
        </p:grpSpPr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2CDEE314-9F12-4C68-9DDF-7826A3D94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1424" y="1946106"/>
              <a:ext cx="1624335" cy="916889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D654699-341B-403D-8183-8669914887DB}"/>
                </a:ext>
              </a:extLst>
            </p:cNvPr>
            <p:cNvSpPr/>
            <p:nvPr/>
          </p:nvSpPr>
          <p:spPr>
            <a:xfrm>
              <a:off x="7185072" y="1946106"/>
              <a:ext cx="1663932" cy="926992"/>
            </a:xfrm>
            <a:prstGeom prst="roundRect">
              <a:avLst>
                <a:gd name="adj" fmla="val 10715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srgbClr val="97FF86"/>
                </a:solidFill>
                <a:latin typeface="Molnlycke Sans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2B8D04-2307-1775-2B5B-4A9B0153B1A2}"/>
              </a:ext>
            </a:extLst>
          </p:cNvPr>
          <p:cNvGrpSpPr/>
          <p:nvPr/>
        </p:nvGrpSpPr>
        <p:grpSpPr>
          <a:xfrm>
            <a:off x="11348911" y="185755"/>
            <a:ext cx="629136" cy="582111"/>
            <a:chOff x="9807293" y="2862422"/>
            <a:chExt cx="980133" cy="9878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86FCFC-5132-4FEF-93D5-7BC330491F7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235" b="47695" l="67740" r="71227"/>
                      </a14:imgEffect>
                    </a14:imgLayer>
                  </a14:imgProps>
                </a:ext>
              </a:extLst>
            </a:blip>
            <a:srcRect l="68221" t="44860" r="29267" b="52801"/>
            <a:stretch>
              <a:fillRect/>
            </a:stretch>
          </p:blipFill>
          <p:spPr>
            <a:xfrm>
              <a:off x="9807293" y="2873098"/>
              <a:ext cx="978044" cy="977205"/>
            </a:xfrm>
            <a:prstGeom prst="flowChartConnector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68AA18-D563-4690-B4FD-234E554CD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9381" y="2862422"/>
              <a:ext cx="978045" cy="978721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4B6FE2-4ED9-DD8B-FDF7-1E9B29CA11A7}"/>
              </a:ext>
            </a:extLst>
          </p:cNvPr>
          <p:cNvGrpSpPr/>
          <p:nvPr/>
        </p:nvGrpSpPr>
        <p:grpSpPr>
          <a:xfrm>
            <a:off x="10605180" y="231048"/>
            <a:ext cx="563609" cy="438165"/>
            <a:chOff x="14511413" y="4647363"/>
            <a:chExt cx="1673662" cy="883813"/>
          </a:xfrm>
        </p:grpSpPr>
        <p:pic>
          <p:nvPicPr>
            <p:cNvPr id="34" name="Picture 33" descr="Icon, rectangle&#10;&#10;Description automatically generated">
              <a:extLst>
                <a:ext uri="{FF2B5EF4-FFF2-40B4-BE49-F238E27FC236}">
                  <a16:creationId xmlns:a16="http://schemas.microsoft.com/office/drawing/2014/main" id="{F6D2DB33-A2D0-47A7-BDF2-5A4B71761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40249" y="4660241"/>
              <a:ext cx="1625509" cy="858778"/>
            </a:xfrm>
            <a:prstGeom prst="rect">
              <a:avLst/>
            </a:prstGeom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2470C06-AE8E-4D08-B361-8DB3DEB1B047}"/>
                </a:ext>
              </a:extLst>
            </p:cNvPr>
            <p:cNvSpPr/>
            <p:nvPr/>
          </p:nvSpPr>
          <p:spPr>
            <a:xfrm>
              <a:off x="14511413" y="4647363"/>
              <a:ext cx="1673662" cy="883813"/>
            </a:xfrm>
            <a:prstGeom prst="roundRect">
              <a:avLst>
                <a:gd name="adj" fmla="val 11896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5E66C-7CD2-962B-03A1-99B75EF447E7}"/>
              </a:ext>
            </a:extLst>
          </p:cNvPr>
          <p:cNvGrpSpPr/>
          <p:nvPr/>
        </p:nvGrpSpPr>
        <p:grpSpPr>
          <a:xfrm>
            <a:off x="9031881" y="221339"/>
            <a:ext cx="569321" cy="447875"/>
            <a:chOff x="2333708" y="1753865"/>
            <a:chExt cx="1663932" cy="92699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6E1BDD60-C8E9-4CDA-B572-899AB197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0404" y="1759442"/>
              <a:ext cx="1647236" cy="916887"/>
            </a:xfrm>
            <a:prstGeom prst="rect">
              <a:avLst/>
            </a:prstGeom>
            <a:solidFill>
              <a:schemeClr val="accent3"/>
            </a:solidFill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8AB1F21-A646-47DE-980E-1F34911B8CD6}"/>
                </a:ext>
              </a:extLst>
            </p:cNvPr>
            <p:cNvSpPr/>
            <p:nvPr/>
          </p:nvSpPr>
          <p:spPr>
            <a:xfrm>
              <a:off x="2333708" y="1753865"/>
              <a:ext cx="1663932" cy="926992"/>
            </a:xfrm>
            <a:prstGeom prst="roundRect">
              <a:avLst>
                <a:gd name="adj" fmla="val 10715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56B6C0D-015E-A551-25E3-45936210EFF5}"/>
              </a:ext>
            </a:extLst>
          </p:cNvPr>
          <p:cNvGrpSpPr/>
          <p:nvPr/>
        </p:nvGrpSpPr>
        <p:grpSpPr>
          <a:xfrm>
            <a:off x="-591072" y="1074133"/>
            <a:ext cx="5914971" cy="5867959"/>
            <a:chOff x="2070208" y="742531"/>
            <a:chExt cx="4436228" cy="4400969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7AD92844-FD1D-1F17-9421-DADB3EDC0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7372" b="7065"/>
            <a:stretch>
              <a:fillRect/>
            </a:stretch>
          </p:blipFill>
          <p:spPr>
            <a:xfrm>
              <a:off x="2070208" y="742531"/>
              <a:ext cx="4436228" cy="4400969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E609A2-621D-4973-A519-F6E4888AF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4191" y="1943370"/>
              <a:ext cx="566609" cy="567000"/>
            </a:xfrm>
            <a:prstGeom prst="ellipse">
              <a:avLst/>
            </a:prstGeom>
            <a:solidFill>
              <a:schemeClr val="accent1">
                <a:alpha val="23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8EFB021-A144-4FAB-B8B4-BB35EA3957D6}"/>
                </a:ext>
              </a:extLst>
            </p:cNvPr>
            <p:cNvSpPr/>
            <p:nvPr/>
          </p:nvSpPr>
          <p:spPr>
            <a:xfrm>
              <a:off x="4417845" y="1676999"/>
              <a:ext cx="245933" cy="157392"/>
            </a:xfrm>
            <a:prstGeom prst="roundRect">
              <a:avLst/>
            </a:prstGeom>
            <a:solidFill>
              <a:schemeClr val="accent5">
                <a:alpha val="23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A37965-6638-471D-8AE9-DFF74FF66C94}"/>
                </a:ext>
              </a:extLst>
            </p:cNvPr>
            <p:cNvSpPr/>
            <p:nvPr/>
          </p:nvSpPr>
          <p:spPr>
            <a:xfrm>
              <a:off x="4170544" y="2641410"/>
              <a:ext cx="247301" cy="161136"/>
            </a:xfrm>
            <a:prstGeom prst="roundRect">
              <a:avLst/>
            </a:prstGeom>
            <a:solidFill>
              <a:schemeClr val="accent4">
                <a:alpha val="23000"/>
              </a:scheme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5E1FCF0-1C85-4669-88E0-6129789DF4F5}"/>
                </a:ext>
              </a:extLst>
            </p:cNvPr>
            <p:cNvSpPr/>
            <p:nvPr/>
          </p:nvSpPr>
          <p:spPr>
            <a:xfrm>
              <a:off x="3913717" y="1672390"/>
              <a:ext cx="245933" cy="162001"/>
            </a:xfrm>
            <a:prstGeom prst="roundRect">
              <a:avLst/>
            </a:prstGeom>
            <a:solidFill>
              <a:schemeClr val="accent3">
                <a:alpha val="23000"/>
              </a:schemeClr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solidFill>
                  <a:prstClr val="white"/>
                </a:solidFill>
                <a:latin typeface="Molnlycke Sans Light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E4FC8D0-526F-C7B4-D83B-690A3073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06" y="226221"/>
            <a:ext cx="11214100" cy="763823"/>
          </a:xfrm>
        </p:spPr>
        <p:txBody>
          <a:bodyPr/>
          <a:lstStyle/>
          <a:p>
            <a:r>
              <a:rPr lang="fr-FR" sz="2667" dirty="0">
                <a:latin typeface="Molnlycke Din"/>
                <a:ea typeface="Molnlycke Din"/>
                <a:cs typeface="Molnlycke Din"/>
              </a:rPr>
              <a:t>Alertes et alarmes :  </a:t>
            </a:r>
            <a:r>
              <a:rPr lang="fr-FR" sz="2667" dirty="0">
                <a:latin typeface="Molnlycke Din"/>
              </a:rPr>
              <a:t>ALARME DE PANNE INTERNE</a:t>
            </a:r>
            <a:endParaRPr lang="sv-SE" sz="2667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A31B9C-A5AD-586A-1383-267F1B223F7D}"/>
              </a:ext>
            </a:extLst>
          </p:cNvPr>
          <p:cNvSpPr txBox="1"/>
          <p:nvPr/>
        </p:nvSpPr>
        <p:spPr>
          <a:xfrm>
            <a:off x="4773495" y="3429000"/>
            <a:ext cx="5171939" cy="872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67" b="1" dirty="0">
                <a:solidFill>
                  <a:srgbClr val="14AF28"/>
                </a:solidFill>
                <a:latin typeface="Molnlycke Din Light"/>
              </a:rPr>
              <a:t>Conduite à tenir 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Contacter votre professionnel de santé ou bien votre référent </a:t>
            </a:r>
            <a:r>
              <a:rPr lang="fr-FR" sz="1600" dirty="0" err="1">
                <a:solidFill>
                  <a:srgbClr val="555559"/>
                </a:solidFill>
                <a:latin typeface="Molnlycke Din Light"/>
              </a:rPr>
              <a:t>Molnlycke</a:t>
            </a:r>
            <a:r>
              <a:rPr lang="fr-FR" sz="1600" dirty="0">
                <a:solidFill>
                  <a:srgbClr val="555559"/>
                </a:solidFill>
                <a:latin typeface="Molnlycke Din Light"/>
              </a:rPr>
              <a:t>.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81AC868-B84B-F3D3-E4E0-3B0537C01ED1}"/>
              </a:ext>
            </a:extLst>
          </p:cNvPr>
          <p:cNvSpPr txBox="1"/>
          <p:nvPr/>
        </p:nvSpPr>
        <p:spPr>
          <a:xfrm>
            <a:off x="4773496" y="1700296"/>
            <a:ext cx="6843249" cy="131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2133" b="1" dirty="0">
                <a:solidFill>
                  <a:srgbClr val="FEB019"/>
                </a:solidFill>
                <a:latin typeface="Molnlycke Din"/>
                <a:ea typeface="Molnlycke Din"/>
                <a:cs typeface="Molnlycke Din"/>
              </a:rPr>
              <a:t>ALARME 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Les voyants d’indication de fuite, blocage et batterie clignotent simultanément 1 fois par seconde.</a:t>
            </a:r>
          </a:p>
          <a:p>
            <a:pPr defTabSz="121917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fr-FR" sz="1600" dirty="0">
                <a:solidFill>
                  <a:srgbClr val="555559"/>
                </a:solidFill>
                <a:latin typeface="Molnlycke Din Light"/>
                <a:ea typeface="Molnlycke Din Light"/>
                <a:cs typeface="Molnlycke Din Light"/>
              </a:rPr>
              <a:t>La pompe à plusieurs reprises émet une alarme sonore</a:t>
            </a:r>
            <a:endParaRPr lang="sv-SE" sz="1600" dirty="0">
              <a:solidFill>
                <a:srgbClr val="00402F"/>
              </a:solidFill>
              <a:latin typeface="Molnlycke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7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ölnlycke">
  <a:themeElements>
    <a:clrScheme name="Molnlycke_colour">
      <a:dk1>
        <a:srgbClr val="121312"/>
      </a:dk1>
      <a:lt1>
        <a:sysClr val="window" lastClr="FFFFFF"/>
      </a:lt1>
      <a:dk2>
        <a:srgbClr val="000000"/>
      </a:dk2>
      <a:lt2>
        <a:srgbClr val="F2FFA0"/>
      </a:lt2>
      <a:accent1>
        <a:srgbClr val="056631"/>
      </a:accent1>
      <a:accent2>
        <a:srgbClr val="00402F"/>
      </a:accent2>
      <a:accent3>
        <a:srgbClr val="F5F2EE"/>
      </a:accent3>
      <a:accent4>
        <a:srgbClr val="058935"/>
      </a:accent4>
      <a:accent5>
        <a:srgbClr val="97FF86"/>
      </a:accent5>
      <a:accent6>
        <a:srgbClr val="C8C0F9"/>
      </a:accent6>
      <a:hlink>
        <a:srgbClr val="056631"/>
      </a:hlink>
      <a:folHlink>
        <a:srgbClr val="056631"/>
      </a:folHlink>
    </a:clrScheme>
    <a:fontScheme name="Mölnlycke - Font">
      <a:majorFont>
        <a:latin typeface="Molnlycke Sans"/>
        <a:ea typeface=""/>
        <a:cs typeface=""/>
      </a:majorFont>
      <a:minorFont>
        <a:latin typeface="Molnlycke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Mölnlycke.potx" id="{F0448630-8729-4E99-8921-356339273641}" vid="{01E1F194-297D-41A2-9460-E48146A8A43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E1D7A36E813C4FA367A7C37BF239BE" ma:contentTypeVersion="16" ma:contentTypeDescription="Crée un document." ma:contentTypeScope="" ma:versionID="6030e3633b54753fa5cf49dd14e03f63">
  <xsd:schema xmlns:xsd="http://www.w3.org/2001/XMLSchema" xmlns:xs="http://www.w3.org/2001/XMLSchema" xmlns:p="http://schemas.microsoft.com/office/2006/metadata/properties" xmlns:ns2="acd487e2-4feb-40e2-9ca7-7901977fb31b" xmlns:ns3="7b3afd02-72e0-4d9b-86d2-14a20c141f15" targetNamespace="http://schemas.microsoft.com/office/2006/metadata/properties" ma:root="true" ma:fieldsID="c378120cde1be748dc3a1f69f8f34896" ns2:_="" ns3:_="">
    <xsd:import namespace="acd487e2-4feb-40e2-9ca7-7901977fb31b"/>
    <xsd:import namespace="7b3afd02-72e0-4d9b-86d2-14a20c141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d487e2-4feb-40e2-9ca7-7901977fb3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b691f95-8e0e-4dc6-a1c8-ae3fea2e8c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3afd02-72e0-4d9b-86d2-14a20c141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ca13539-ee26-419b-94db-bb9c9ae58bc2}" ma:internalName="TaxCatchAll" ma:showField="CatchAllData" ma:web="7b3afd02-72e0-4d9b-86d2-14a20c141f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d487e2-4feb-40e2-9ca7-7901977fb31b">
      <Terms xmlns="http://schemas.microsoft.com/office/infopath/2007/PartnerControls"/>
    </lcf76f155ced4ddcb4097134ff3c332f>
    <TaxCatchAll xmlns="7b3afd02-72e0-4d9b-86d2-14a20c141f15" xsi:nil="true"/>
  </documentManagement>
</p:properties>
</file>

<file path=customXml/itemProps1.xml><?xml version="1.0" encoding="utf-8"?>
<ds:datastoreItem xmlns:ds="http://schemas.openxmlformats.org/officeDocument/2006/customXml" ds:itemID="{F7801858-9EF4-4B8E-A2F7-4C4F67AA9B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41D023-B17C-4312-A1E3-178F926D5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d487e2-4feb-40e2-9ca7-7901977fb31b"/>
    <ds:schemaRef ds:uri="7b3afd02-72e0-4d9b-86d2-14a20c141f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13AF67-AFED-4F52-B50F-2F8114801593}">
  <ds:schemaRefs>
    <ds:schemaRef ds:uri="http://schemas.microsoft.com/office/2006/metadata/properties"/>
    <ds:schemaRef ds:uri="http://schemas.microsoft.com/office/infopath/2007/PartnerControls"/>
    <ds:schemaRef ds:uri="acd487e2-4feb-40e2-9ca7-7901977fb31b"/>
    <ds:schemaRef ds:uri="7b3afd02-72e0-4d9b-86d2-14a20c141f1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508</Words>
  <Application>Microsoft Macintosh PowerPoint</Application>
  <PresentationFormat>Grand écran</PresentationFormat>
  <Paragraphs>67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6" baseType="lpstr">
      <vt:lpstr>Arial</vt:lpstr>
      <vt:lpstr>Calibri</vt:lpstr>
      <vt:lpstr>MHC Din Light</vt:lpstr>
      <vt:lpstr>Molnlycke Din</vt:lpstr>
      <vt:lpstr>Molnlycke Din Light</vt:lpstr>
      <vt:lpstr>Molnlycke Sans</vt:lpstr>
      <vt:lpstr>Molnlycke Sans Light</vt:lpstr>
      <vt:lpstr>Wingdings 3</vt:lpstr>
      <vt:lpstr>Mölnlycke</vt:lpstr>
      <vt:lpstr>Sommaire</vt:lpstr>
      <vt:lpstr>Façade avant, boutons, voyant, symboles </vt:lpstr>
      <vt:lpstr>Alertes et alarmes</vt:lpstr>
      <vt:lpstr>Alertes et alarmes :      PILE FAIBLE</vt:lpstr>
      <vt:lpstr>Alertes et alarmes :       FUITE</vt:lpstr>
      <vt:lpstr>Alertes et alarmes : OBSTRUCTION / RESERVOIR PLEIN </vt:lpstr>
      <vt:lpstr>Alertes et alarmes :  ALARME DE PANNE INTERNE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Façade avant, boutons, voyant, symboles </dc:title>
  <dc:creator>Julie Maurice</dc:creator>
  <cp:lastModifiedBy>Emilie Becart</cp:lastModifiedBy>
  <cp:revision>2</cp:revision>
  <dcterms:created xsi:type="dcterms:W3CDTF">2024-06-20T08:29:56Z</dcterms:created>
  <dcterms:modified xsi:type="dcterms:W3CDTF">2024-06-27T08:19:33Z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0x010100F7E1D7A36E813C4FA367A7C37BF239BE</vt:lpwstr>
  </property>
</Properties>
</file>